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Lst>
  <p:notesMasterIdLst>
    <p:notesMasterId r:id="rId14"/>
  </p:notesMasterIdLst>
  <p:sldIdLst>
    <p:sldId id="797" r:id="rId5"/>
    <p:sldId id="600" r:id="rId6"/>
    <p:sldId id="798" r:id="rId7"/>
    <p:sldId id="800" r:id="rId8"/>
    <p:sldId id="802" r:id="rId9"/>
    <p:sldId id="803" r:id="rId10"/>
    <p:sldId id="814" r:id="rId11"/>
    <p:sldId id="810" r:id="rId12"/>
    <p:sldId id="813"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494E69-A716-4438-9791-54F3CBD3A76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4AB52B5-AB4D-449C-A3F1-9025912BEC39}">
      <dgm:prSet custT="1"/>
      <dgm:spPr/>
      <dgm:t>
        <a:bodyPr/>
        <a:lstStyle/>
        <a:p>
          <a:r>
            <a:rPr lang="en-US" sz="3200" b="1" dirty="0"/>
            <a:t>December</a:t>
          </a:r>
        </a:p>
      </dgm:t>
    </dgm:pt>
    <dgm:pt modelId="{EFB01BB6-5771-4906-85B4-DDE57E21D4CE}" type="parTrans" cxnId="{8505CC37-0450-48D7-89F2-58F3F85037F9}">
      <dgm:prSet/>
      <dgm:spPr/>
      <dgm:t>
        <a:bodyPr/>
        <a:lstStyle/>
        <a:p>
          <a:endParaRPr lang="en-US"/>
        </a:p>
      </dgm:t>
    </dgm:pt>
    <dgm:pt modelId="{5052692B-5310-471C-A858-43D8187DAED3}" type="sibTrans" cxnId="{8505CC37-0450-48D7-89F2-58F3F85037F9}">
      <dgm:prSet/>
      <dgm:spPr/>
      <dgm:t>
        <a:bodyPr/>
        <a:lstStyle/>
        <a:p>
          <a:endParaRPr lang="en-US"/>
        </a:p>
      </dgm:t>
    </dgm:pt>
    <dgm:pt modelId="{280144DB-A2FB-434E-9F26-6DE4CABE8EB5}">
      <dgm:prSet/>
      <dgm:spPr/>
      <dgm:t>
        <a:bodyPr/>
        <a:lstStyle/>
        <a:p>
          <a:r>
            <a:rPr lang="en-US" i="1" dirty="0"/>
            <a:t>Installation of new pumps</a:t>
          </a:r>
        </a:p>
      </dgm:t>
    </dgm:pt>
    <dgm:pt modelId="{68785970-8ECA-48BF-ADED-F4FDA436F89B}" type="parTrans" cxnId="{F4091FC9-8FF5-47F1-B73D-242CDB06D2F1}">
      <dgm:prSet/>
      <dgm:spPr/>
      <dgm:t>
        <a:bodyPr/>
        <a:lstStyle/>
        <a:p>
          <a:endParaRPr lang="en-US"/>
        </a:p>
      </dgm:t>
    </dgm:pt>
    <dgm:pt modelId="{6E25652F-3B07-4A7B-B066-60ED55B3ACDF}" type="sibTrans" cxnId="{F4091FC9-8FF5-47F1-B73D-242CDB06D2F1}">
      <dgm:prSet/>
      <dgm:spPr/>
      <dgm:t>
        <a:bodyPr/>
        <a:lstStyle/>
        <a:p>
          <a:endParaRPr lang="en-US"/>
        </a:p>
      </dgm:t>
    </dgm:pt>
    <dgm:pt modelId="{D8F232E5-2AE8-42FB-B3E8-D35891B40AF8}">
      <dgm:prSet custT="1"/>
      <dgm:spPr/>
      <dgm:t>
        <a:bodyPr/>
        <a:lstStyle/>
        <a:p>
          <a:r>
            <a:rPr lang="en-US" sz="3200" b="1" dirty="0"/>
            <a:t>New Year</a:t>
          </a:r>
        </a:p>
      </dgm:t>
    </dgm:pt>
    <dgm:pt modelId="{A209A567-853B-4CF1-95C4-DF8D0F720058}" type="parTrans" cxnId="{2AD6A39E-1C20-4149-B746-6FF52DC45C7F}">
      <dgm:prSet/>
      <dgm:spPr/>
      <dgm:t>
        <a:bodyPr/>
        <a:lstStyle/>
        <a:p>
          <a:endParaRPr lang="en-US"/>
        </a:p>
      </dgm:t>
    </dgm:pt>
    <dgm:pt modelId="{E564B60D-3B31-481C-932E-8FB4AF240DA6}" type="sibTrans" cxnId="{2AD6A39E-1C20-4149-B746-6FF52DC45C7F}">
      <dgm:prSet/>
      <dgm:spPr/>
      <dgm:t>
        <a:bodyPr/>
        <a:lstStyle/>
        <a:p>
          <a:endParaRPr lang="en-US"/>
        </a:p>
      </dgm:t>
    </dgm:pt>
    <dgm:pt modelId="{76EEDB08-8138-4F8D-B4C2-A93DAAA07B8A}">
      <dgm:prSet/>
      <dgm:spPr/>
      <dgm:t>
        <a:bodyPr/>
        <a:lstStyle/>
        <a:p>
          <a:r>
            <a:rPr lang="en-US" i="1" dirty="0"/>
            <a:t>Site Testing of Pumps</a:t>
          </a:r>
        </a:p>
      </dgm:t>
    </dgm:pt>
    <dgm:pt modelId="{21EB85B0-17A2-4689-B5BF-1E47DF6ECF27}" type="parTrans" cxnId="{ADFDA53A-C016-416C-8B38-429719D76828}">
      <dgm:prSet/>
      <dgm:spPr/>
      <dgm:t>
        <a:bodyPr/>
        <a:lstStyle/>
        <a:p>
          <a:endParaRPr lang="en-US"/>
        </a:p>
      </dgm:t>
    </dgm:pt>
    <dgm:pt modelId="{ED39368F-E818-491E-A9AC-7EF2622D0444}" type="sibTrans" cxnId="{ADFDA53A-C016-416C-8B38-429719D76828}">
      <dgm:prSet/>
      <dgm:spPr/>
      <dgm:t>
        <a:bodyPr/>
        <a:lstStyle/>
        <a:p>
          <a:endParaRPr lang="en-US"/>
        </a:p>
      </dgm:t>
    </dgm:pt>
    <dgm:pt modelId="{673A9839-5F5B-4F72-BF34-F3EB835DA23B}">
      <dgm:prSet/>
      <dgm:spPr/>
      <dgm:t>
        <a:bodyPr/>
        <a:lstStyle/>
        <a:p>
          <a:r>
            <a:rPr lang="en-US" i="1" dirty="0"/>
            <a:t>Continued work on the site infrastructure</a:t>
          </a:r>
        </a:p>
      </dgm:t>
    </dgm:pt>
    <dgm:pt modelId="{686D838E-2C88-4082-8B0E-A1E64B579A88}" type="parTrans" cxnId="{B2C017B2-42DA-47D8-970C-3C8301FAC815}">
      <dgm:prSet/>
      <dgm:spPr/>
      <dgm:t>
        <a:bodyPr/>
        <a:lstStyle/>
        <a:p>
          <a:endParaRPr lang="en-US"/>
        </a:p>
      </dgm:t>
    </dgm:pt>
    <dgm:pt modelId="{D0742141-A89B-4663-90C8-61DEF0CD520D}" type="sibTrans" cxnId="{B2C017B2-42DA-47D8-970C-3C8301FAC815}">
      <dgm:prSet/>
      <dgm:spPr/>
      <dgm:t>
        <a:bodyPr/>
        <a:lstStyle/>
        <a:p>
          <a:endParaRPr lang="en-US"/>
        </a:p>
      </dgm:t>
    </dgm:pt>
    <dgm:pt modelId="{0005E681-5AFE-44BD-8D24-E79C236A4D4D}" type="pres">
      <dgm:prSet presAssocID="{B4494E69-A716-4438-9791-54F3CBD3A76C}" presName="linear" presStyleCnt="0">
        <dgm:presLayoutVars>
          <dgm:animLvl val="lvl"/>
          <dgm:resizeHandles val="exact"/>
        </dgm:presLayoutVars>
      </dgm:prSet>
      <dgm:spPr/>
    </dgm:pt>
    <dgm:pt modelId="{5CF53E9D-E75B-4690-ADB7-7711ED44A59C}" type="pres">
      <dgm:prSet presAssocID="{F4AB52B5-AB4D-449C-A3F1-9025912BEC39}" presName="parentText" presStyleLbl="node1" presStyleIdx="0" presStyleCnt="5">
        <dgm:presLayoutVars>
          <dgm:chMax val="0"/>
          <dgm:bulletEnabled val="1"/>
        </dgm:presLayoutVars>
      </dgm:prSet>
      <dgm:spPr/>
    </dgm:pt>
    <dgm:pt modelId="{0325F289-97A7-4D1B-A67B-4935465CE255}" type="pres">
      <dgm:prSet presAssocID="{5052692B-5310-471C-A858-43D8187DAED3}" presName="spacer" presStyleCnt="0"/>
      <dgm:spPr/>
    </dgm:pt>
    <dgm:pt modelId="{63610081-EED6-4270-BA17-B29DFD0851DA}" type="pres">
      <dgm:prSet presAssocID="{280144DB-A2FB-434E-9F26-6DE4CABE8EB5}" presName="parentText" presStyleLbl="node1" presStyleIdx="1" presStyleCnt="5">
        <dgm:presLayoutVars>
          <dgm:chMax val="0"/>
          <dgm:bulletEnabled val="1"/>
        </dgm:presLayoutVars>
      </dgm:prSet>
      <dgm:spPr/>
    </dgm:pt>
    <dgm:pt modelId="{F041FAFD-29B7-4AE5-849F-DD1F0C1EE6DB}" type="pres">
      <dgm:prSet presAssocID="{6E25652F-3B07-4A7B-B066-60ED55B3ACDF}" presName="spacer" presStyleCnt="0"/>
      <dgm:spPr/>
    </dgm:pt>
    <dgm:pt modelId="{24C855D1-9044-47BE-8058-A7375E88FD54}" type="pres">
      <dgm:prSet presAssocID="{D8F232E5-2AE8-42FB-B3E8-D35891B40AF8}" presName="parentText" presStyleLbl="node1" presStyleIdx="2" presStyleCnt="5">
        <dgm:presLayoutVars>
          <dgm:chMax val="0"/>
          <dgm:bulletEnabled val="1"/>
        </dgm:presLayoutVars>
      </dgm:prSet>
      <dgm:spPr/>
    </dgm:pt>
    <dgm:pt modelId="{2C55B385-7067-44CE-AB10-1C402F746B1C}" type="pres">
      <dgm:prSet presAssocID="{E564B60D-3B31-481C-932E-8FB4AF240DA6}" presName="spacer" presStyleCnt="0"/>
      <dgm:spPr/>
    </dgm:pt>
    <dgm:pt modelId="{77E55325-CF0E-4C7E-A1A6-EAF42E7B3BDE}" type="pres">
      <dgm:prSet presAssocID="{76EEDB08-8138-4F8D-B4C2-A93DAAA07B8A}" presName="parentText" presStyleLbl="node1" presStyleIdx="3" presStyleCnt="5">
        <dgm:presLayoutVars>
          <dgm:chMax val="0"/>
          <dgm:bulletEnabled val="1"/>
        </dgm:presLayoutVars>
      </dgm:prSet>
      <dgm:spPr/>
    </dgm:pt>
    <dgm:pt modelId="{956AC5E3-E646-46C0-A159-6B2FA373B688}" type="pres">
      <dgm:prSet presAssocID="{ED39368F-E818-491E-A9AC-7EF2622D0444}" presName="spacer" presStyleCnt="0"/>
      <dgm:spPr/>
    </dgm:pt>
    <dgm:pt modelId="{B1EDD149-1802-4025-BB2C-7574EA240E87}" type="pres">
      <dgm:prSet presAssocID="{673A9839-5F5B-4F72-BF34-F3EB835DA23B}" presName="parentText" presStyleLbl="node1" presStyleIdx="4" presStyleCnt="5">
        <dgm:presLayoutVars>
          <dgm:chMax val="0"/>
          <dgm:bulletEnabled val="1"/>
        </dgm:presLayoutVars>
      </dgm:prSet>
      <dgm:spPr/>
    </dgm:pt>
  </dgm:ptLst>
  <dgm:cxnLst>
    <dgm:cxn modelId="{A03E8B01-7149-4E72-B77A-701F777BE7CB}" type="presOf" srcId="{673A9839-5F5B-4F72-BF34-F3EB835DA23B}" destId="{B1EDD149-1802-4025-BB2C-7574EA240E87}" srcOrd="0" destOrd="0" presId="urn:microsoft.com/office/officeart/2005/8/layout/vList2"/>
    <dgm:cxn modelId="{8505CC37-0450-48D7-89F2-58F3F85037F9}" srcId="{B4494E69-A716-4438-9791-54F3CBD3A76C}" destId="{F4AB52B5-AB4D-449C-A3F1-9025912BEC39}" srcOrd="0" destOrd="0" parTransId="{EFB01BB6-5771-4906-85B4-DDE57E21D4CE}" sibTransId="{5052692B-5310-471C-A858-43D8187DAED3}"/>
    <dgm:cxn modelId="{ADFDA53A-C016-416C-8B38-429719D76828}" srcId="{B4494E69-A716-4438-9791-54F3CBD3A76C}" destId="{76EEDB08-8138-4F8D-B4C2-A93DAAA07B8A}" srcOrd="3" destOrd="0" parTransId="{21EB85B0-17A2-4689-B5BF-1E47DF6ECF27}" sibTransId="{ED39368F-E818-491E-A9AC-7EF2622D0444}"/>
    <dgm:cxn modelId="{1BDEFB70-26B7-44F3-AC52-72D2B3784BDD}" type="presOf" srcId="{280144DB-A2FB-434E-9F26-6DE4CABE8EB5}" destId="{63610081-EED6-4270-BA17-B29DFD0851DA}" srcOrd="0" destOrd="0" presId="urn:microsoft.com/office/officeart/2005/8/layout/vList2"/>
    <dgm:cxn modelId="{CF45F351-3539-40EB-B7C2-A646D7F4AB01}" type="presOf" srcId="{B4494E69-A716-4438-9791-54F3CBD3A76C}" destId="{0005E681-5AFE-44BD-8D24-E79C236A4D4D}" srcOrd="0" destOrd="0" presId="urn:microsoft.com/office/officeart/2005/8/layout/vList2"/>
    <dgm:cxn modelId="{FE37C177-EA54-46B2-9139-07B0D464B775}" type="presOf" srcId="{76EEDB08-8138-4F8D-B4C2-A93DAAA07B8A}" destId="{77E55325-CF0E-4C7E-A1A6-EAF42E7B3BDE}" srcOrd="0" destOrd="0" presId="urn:microsoft.com/office/officeart/2005/8/layout/vList2"/>
    <dgm:cxn modelId="{2AD6A39E-1C20-4149-B746-6FF52DC45C7F}" srcId="{B4494E69-A716-4438-9791-54F3CBD3A76C}" destId="{D8F232E5-2AE8-42FB-B3E8-D35891B40AF8}" srcOrd="2" destOrd="0" parTransId="{A209A567-853B-4CF1-95C4-DF8D0F720058}" sibTransId="{E564B60D-3B31-481C-932E-8FB4AF240DA6}"/>
    <dgm:cxn modelId="{B2C017B2-42DA-47D8-970C-3C8301FAC815}" srcId="{B4494E69-A716-4438-9791-54F3CBD3A76C}" destId="{673A9839-5F5B-4F72-BF34-F3EB835DA23B}" srcOrd="4" destOrd="0" parTransId="{686D838E-2C88-4082-8B0E-A1E64B579A88}" sibTransId="{D0742141-A89B-4663-90C8-61DEF0CD520D}"/>
    <dgm:cxn modelId="{04CE14B8-1AFC-4A88-9B1D-D94E1E37D28F}" type="presOf" srcId="{F4AB52B5-AB4D-449C-A3F1-9025912BEC39}" destId="{5CF53E9D-E75B-4690-ADB7-7711ED44A59C}" srcOrd="0" destOrd="0" presId="urn:microsoft.com/office/officeart/2005/8/layout/vList2"/>
    <dgm:cxn modelId="{9CD8E8C6-3F41-491C-B6BD-44F7859F045E}" type="presOf" srcId="{D8F232E5-2AE8-42FB-B3E8-D35891B40AF8}" destId="{24C855D1-9044-47BE-8058-A7375E88FD54}" srcOrd="0" destOrd="0" presId="urn:microsoft.com/office/officeart/2005/8/layout/vList2"/>
    <dgm:cxn modelId="{F4091FC9-8FF5-47F1-B73D-242CDB06D2F1}" srcId="{B4494E69-A716-4438-9791-54F3CBD3A76C}" destId="{280144DB-A2FB-434E-9F26-6DE4CABE8EB5}" srcOrd="1" destOrd="0" parTransId="{68785970-8ECA-48BF-ADED-F4FDA436F89B}" sibTransId="{6E25652F-3B07-4A7B-B066-60ED55B3ACDF}"/>
    <dgm:cxn modelId="{F64EA66F-13BB-459C-A2BC-60F622547109}" type="presParOf" srcId="{0005E681-5AFE-44BD-8D24-E79C236A4D4D}" destId="{5CF53E9D-E75B-4690-ADB7-7711ED44A59C}" srcOrd="0" destOrd="0" presId="urn:microsoft.com/office/officeart/2005/8/layout/vList2"/>
    <dgm:cxn modelId="{7469BA34-A7C4-4139-AF84-91255C319F46}" type="presParOf" srcId="{0005E681-5AFE-44BD-8D24-E79C236A4D4D}" destId="{0325F289-97A7-4D1B-A67B-4935465CE255}" srcOrd="1" destOrd="0" presId="urn:microsoft.com/office/officeart/2005/8/layout/vList2"/>
    <dgm:cxn modelId="{1F7F6624-B0AE-4BEB-BF65-5F08067E4BDE}" type="presParOf" srcId="{0005E681-5AFE-44BD-8D24-E79C236A4D4D}" destId="{63610081-EED6-4270-BA17-B29DFD0851DA}" srcOrd="2" destOrd="0" presId="urn:microsoft.com/office/officeart/2005/8/layout/vList2"/>
    <dgm:cxn modelId="{62CEE3AB-9F1C-41B3-86B7-908270B95ABB}" type="presParOf" srcId="{0005E681-5AFE-44BD-8D24-E79C236A4D4D}" destId="{F041FAFD-29B7-4AE5-849F-DD1F0C1EE6DB}" srcOrd="3" destOrd="0" presId="urn:microsoft.com/office/officeart/2005/8/layout/vList2"/>
    <dgm:cxn modelId="{54E59C05-CCCF-496B-B877-4029D911CA64}" type="presParOf" srcId="{0005E681-5AFE-44BD-8D24-E79C236A4D4D}" destId="{24C855D1-9044-47BE-8058-A7375E88FD54}" srcOrd="4" destOrd="0" presId="urn:microsoft.com/office/officeart/2005/8/layout/vList2"/>
    <dgm:cxn modelId="{30158D7C-A12B-4F1D-90A9-2A2753427BA5}" type="presParOf" srcId="{0005E681-5AFE-44BD-8D24-E79C236A4D4D}" destId="{2C55B385-7067-44CE-AB10-1C402F746B1C}" srcOrd="5" destOrd="0" presId="urn:microsoft.com/office/officeart/2005/8/layout/vList2"/>
    <dgm:cxn modelId="{0BA14CA4-E6D1-4AE2-B2A5-A6EF9299D09F}" type="presParOf" srcId="{0005E681-5AFE-44BD-8D24-E79C236A4D4D}" destId="{77E55325-CF0E-4C7E-A1A6-EAF42E7B3BDE}" srcOrd="6" destOrd="0" presId="urn:microsoft.com/office/officeart/2005/8/layout/vList2"/>
    <dgm:cxn modelId="{F545DC53-597D-4645-BC48-AD50B9743B98}" type="presParOf" srcId="{0005E681-5AFE-44BD-8D24-E79C236A4D4D}" destId="{956AC5E3-E646-46C0-A159-6B2FA373B688}" srcOrd="7" destOrd="0" presId="urn:microsoft.com/office/officeart/2005/8/layout/vList2"/>
    <dgm:cxn modelId="{F1A0371F-E935-4CC0-BCAC-7D9F4333D9FE}" type="presParOf" srcId="{0005E681-5AFE-44BD-8D24-E79C236A4D4D}" destId="{B1EDD149-1802-4025-BB2C-7574EA240E87}"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AFFD24-7382-4830-977C-B90AD2A2594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52F45A1-3A4A-4D86-B224-151BC83737FE}">
      <dgm:prSet/>
      <dgm:spPr/>
      <dgm:t>
        <a:bodyPr/>
        <a:lstStyle/>
        <a:p>
          <a:pPr>
            <a:lnSpc>
              <a:spcPct val="100000"/>
            </a:lnSpc>
          </a:pPr>
          <a:r>
            <a:rPr lang="en-GB" b="1"/>
            <a:t>Last working day:</a:t>
          </a:r>
          <a:r>
            <a:rPr lang="en-GB"/>
            <a:t> Friday, 19 December</a:t>
          </a:r>
          <a:endParaRPr lang="en-US"/>
        </a:p>
      </dgm:t>
    </dgm:pt>
    <dgm:pt modelId="{DA83DF36-B8A6-46B6-BD69-FA016A5BABFC}" type="parTrans" cxnId="{34948398-0305-4E6C-ADDD-18AFD4C30AC4}">
      <dgm:prSet/>
      <dgm:spPr/>
      <dgm:t>
        <a:bodyPr/>
        <a:lstStyle/>
        <a:p>
          <a:endParaRPr lang="en-US"/>
        </a:p>
      </dgm:t>
    </dgm:pt>
    <dgm:pt modelId="{882B9EE8-DC51-4082-9E54-8018042D34C4}" type="sibTrans" cxnId="{34948398-0305-4E6C-ADDD-18AFD4C30AC4}">
      <dgm:prSet/>
      <dgm:spPr/>
      <dgm:t>
        <a:bodyPr/>
        <a:lstStyle/>
        <a:p>
          <a:pPr>
            <a:lnSpc>
              <a:spcPct val="100000"/>
            </a:lnSpc>
          </a:pPr>
          <a:endParaRPr lang="en-US"/>
        </a:p>
      </dgm:t>
    </dgm:pt>
    <dgm:pt modelId="{28B1DFFE-7425-4A8F-B974-180107297DF7}">
      <dgm:prSet/>
      <dgm:spPr/>
      <dgm:t>
        <a:bodyPr/>
        <a:lstStyle/>
        <a:p>
          <a:pPr>
            <a:lnSpc>
              <a:spcPct val="100000"/>
            </a:lnSpc>
          </a:pPr>
          <a:r>
            <a:rPr lang="en-GB" b="1"/>
            <a:t>Works resume:</a:t>
          </a:r>
          <a:r>
            <a:rPr lang="en-GB"/>
            <a:t> Monday, 5 January 2026</a:t>
          </a:r>
          <a:endParaRPr lang="en-US"/>
        </a:p>
      </dgm:t>
    </dgm:pt>
    <dgm:pt modelId="{1558C701-F5A6-4BB8-B64A-8A77C26A7CF5}" type="parTrans" cxnId="{FB1B892B-6843-4E29-A6E2-2B73353F1B48}">
      <dgm:prSet/>
      <dgm:spPr/>
      <dgm:t>
        <a:bodyPr/>
        <a:lstStyle/>
        <a:p>
          <a:endParaRPr lang="en-US"/>
        </a:p>
      </dgm:t>
    </dgm:pt>
    <dgm:pt modelId="{3EF091E5-6139-445E-980C-47D822E5D397}" type="sibTrans" cxnId="{FB1B892B-6843-4E29-A6E2-2B73353F1B48}">
      <dgm:prSet/>
      <dgm:spPr/>
      <dgm:t>
        <a:bodyPr/>
        <a:lstStyle/>
        <a:p>
          <a:pPr>
            <a:lnSpc>
              <a:spcPct val="100000"/>
            </a:lnSpc>
          </a:pPr>
          <a:endParaRPr lang="en-US"/>
        </a:p>
      </dgm:t>
    </dgm:pt>
    <dgm:pt modelId="{39E2F88E-CEC5-411E-A5D5-A42524045537}">
      <dgm:prSet/>
      <dgm:spPr/>
      <dgm:t>
        <a:bodyPr/>
        <a:lstStyle/>
        <a:p>
          <a:pPr>
            <a:lnSpc>
              <a:spcPct val="100000"/>
            </a:lnSpc>
          </a:pPr>
          <a:r>
            <a:rPr lang="en-GB" dirty="0"/>
            <a:t>Our phones will be monitored during the Christmas and New Year break and we will reply as soon as we are able.</a:t>
          </a:r>
          <a:endParaRPr lang="en-US" dirty="0"/>
        </a:p>
      </dgm:t>
    </dgm:pt>
    <dgm:pt modelId="{61BB3AC7-3F9E-46CB-ACF3-39F97CC58B45}" type="parTrans" cxnId="{936D4582-DAD9-4342-9D5E-4D00A92AD831}">
      <dgm:prSet/>
      <dgm:spPr/>
      <dgm:t>
        <a:bodyPr/>
        <a:lstStyle/>
        <a:p>
          <a:endParaRPr lang="en-US"/>
        </a:p>
      </dgm:t>
    </dgm:pt>
    <dgm:pt modelId="{6947BF05-C3DA-4716-8C15-94A1025D37DF}" type="sibTrans" cxnId="{936D4582-DAD9-4342-9D5E-4D00A92AD831}">
      <dgm:prSet/>
      <dgm:spPr/>
      <dgm:t>
        <a:bodyPr/>
        <a:lstStyle/>
        <a:p>
          <a:pPr>
            <a:lnSpc>
              <a:spcPct val="100000"/>
            </a:lnSpc>
          </a:pPr>
          <a:endParaRPr lang="en-US"/>
        </a:p>
      </dgm:t>
    </dgm:pt>
    <dgm:pt modelId="{E6BC5F67-81C4-413C-9735-7DE821C7921A}">
      <dgm:prSet/>
      <dgm:spPr/>
      <dgm:t>
        <a:bodyPr/>
        <a:lstStyle/>
        <a:p>
          <a:pPr>
            <a:lnSpc>
              <a:spcPct val="100000"/>
            </a:lnSpc>
          </a:pPr>
          <a:r>
            <a:rPr lang="en-GB"/>
            <a:t>If you notice anything unusual or experience any problems during this period, please contact the </a:t>
          </a:r>
          <a:r>
            <a:rPr lang="en-GB" b="1"/>
            <a:t>VolkerStevin staff via Whats app</a:t>
          </a:r>
          <a:endParaRPr lang="en-US"/>
        </a:p>
      </dgm:t>
    </dgm:pt>
    <dgm:pt modelId="{05CCD60D-2780-4A4C-A520-9834920A90B4}" type="parTrans" cxnId="{6E539B5F-EC26-45D8-A6E6-91FB0FB5720F}">
      <dgm:prSet/>
      <dgm:spPr/>
      <dgm:t>
        <a:bodyPr/>
        <a:lstStyle/>
        <a:p>
          <a:endParaRPr lang="en-US"/>
        </a:p>
      </dgm:t>
    </dgm:pt>
    <dgm:pt modelId="{D3CB924C-D3B5-4656-9143-D55D259955FE}" type="sibTrans" cxnId="{6E539B5F-EC26-45D8-A6E6-91FB0FB5720F}">
      <dgm:prSet/>
      <dgm:spPr/>
      <dgm:t>
        <a:bodyPr/>
        <a:lstStyle/>
        <a:p>
          <a:pPr>
            <a:lnSpc>
              <a:spcPct val="100000"/>
            </a:lnSpc>
          </a:pPr>
          <a:endParaRPr lang="en-US"/>
        </a:p>
      </dgm:t>
    </dgm:pt>
    <dgm:pt modelId="{17DD785C-0239-4042-A2F1-82FEC4203725}">
      <dgm:prSet/>
      <dgm:spPr/>
      <dgm:t>
        <a:bodyPr/>
        <a:lstStyle/>
        <a:p>
          <a:pPr>
            <a:lnSpc>
              <a:spcPct val="100000"/>
            </a:lnSpc>
          </a:pPr>
          <a:r>
            <a:rPr lang="en-GB"/>
            <a:t>Your feedback helps us maintain safety and smooth operations.</a:t>
          </a:r>
          <a:endParaRPr lang="en-US"/>
        </a:p>
      </dgm:t>
    </dgm:pt>
    <dgm:pt modelId="{7E4BD7F7-ED58-4992-B8E3-999B93F2F090}" type="parTrans" cxnId="{77405917-42C5-49F0-A1A3-1530A2EFD7DB}">
      <dgm:prSet/>
      <dgm:spPr/>
      <dgm:t>
        <a:bodyPr/>
        <a:lstStyle/>
        <a:p>
          <a:endParaRPr lang="en-US"/>
        </a:p>
      </dgm:t>
    </dgm:pt>
    <dgm:pt modelId="{A13A4DA9-456E-4363-95B6-DA6E4B0AB696}" type="sibTrans" cxnId="{77405917-42C5-49F0-A1A3-1530A2EFD7DB}">
      <dgm:prSet/>
      <dgm:spPr/>
      <dgm:t>
        <a:bodyPr/>
        <a:lstStyle/>
        <a:p>
          <a:endParaRPr lang="en-US"/>
        </a:p>
      </dgm:t>
    </dgm:pt>
    <dgm:pt modelId="{6F741D21-1046-4B65-9472-08D15649C48E}" type="pres">
      <dgm:prSet presAssocID="{E2AFFD24-7382-4830-977C-B90AD2A25949}" presName="root" presStyleCnt="0">
        <dgm:presLayoutVars>
          <dgm:dir/>
          <dgm:resizeHandles val="exact"/>
        </dgm:presLayoutVars>
      </dgm:prSet>
      <dgm:spPr/>
    </dgm:pt>
    <dgm:pt modelId="{A6C87A82-4423-4550-B8AD-3010C1C88382}" type="pres">
      <dgm:prSet presAssocID="{752F45A1-3A4A-4D86-B224-151BC83737FE}" presName="compNode" presStyleCnt="0"/>
      <dgm:spPr/>
    </dgm:pt>
    <dgm:pt modelId="{BD0C3E79-9CCF-423C-A0FC-EA6CE514ED46}" type="pres">
      <dgm:prSet presAssocID="{752F45A1-3A4A-4D86-B224-151BC83737FE}" presName="bgRect" presStyleLbl="bgShp" presStyleIdx="0" presStyleCnt="5"/>
      <dgm:spPr/>
    </dgm:pt>
    <dgm:pt modelId="{BAD3D1AD-97AF-4821-A771-48B8AA3CBF26}" type="pres">
      <dgm:prSet presAssocID="{752F45A1-3A4A-4D86-B224-151BC83737FE}"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aily Calendar"/>
        </a:ext>
      </dgm:extLst>
    </dgm:pt>
    <dgm:pt modelId="{6F37E4F2-4292-4AAD-9330-F4B2425793DC}" type="pres">
      <dgm:prSet presAssocID="{752F45A1-3A4A-4D86-B224-151BC83737FE}" presName="spaceRect" presStyleCnt="0"/>
      <dgm:spPr/>
    </dgm:pt>
    <dgm:pt modelId="{7C0F7970-CC4D-4542-9615-BF83EF46098E}" type="pres">
      <dgm:prSet presAssocID="{752F45A1-3A4A-4D86-B224-151BC83737FE}" presName="parTx" presStyleLbl="revTx" presStyleIdx="0" presStyleCnt="5">
        <dgm:presLayoutVars>
          <dgm:chMax val="0"/>
          <dgm:chPref val="0"/>
        </dgm:presLayoutVars>
      </dgm:prSet>
      <dgm:spPr/>
    </dgm:pt>
    <dgm:pt modelId="{BEED5476-35B4-4C03-A84F-3CA9C3963051}" type="pres">
      <dgm:prSet presAssocID="{882B9EE8-DC51-4082-9E54-8018042D34C4}" presName="sibTrans" presStyleCnt="0"/>
      <dgm:spPr/>
    </dgm:pt>
    <dgm:pt modelId="{38E785ED-2DFB-4653-A71F-7783A559F442}" type="pres">
      <dgm:prSet presAssocID="{28B1DFFE-7425-4A8F-B974-180107297DF7}" presName="compNode" presStyleCnt="0"/>
      <dgm:spPr/>
    </dgm:pt>
    <dgm:pt modelId="{6CF71F13-0203-4597-9302-158CEA2D3175}" type="pres">
      <dgm:prSet presAssocID="{28B1DFFE-7425-4A8F-B974-180107297DF7}" presName="bgRect" presStyleLbl="bgShp" presStyleIdx="1" presStyleCnt="5"/>
      <dgm:spPr/>
    </dgm:pt>
    <dgm:pt modelId="{901C5185-EA82-4F97-928B-BFEF50E9BC8F}" type="pres">
      <dgm:prSet presAssocID="{28B1DFFE-7425-4A8F-B974-180107297DF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iploma Roll"/>
        </a:ext>
      </dgm:extLst>
    </dgm:pt>
    <dgm:pt modelId="{95B1AF8C-84FB-4363-962F-E0A5DFB749EA}" type="pres">
      <dgm:prSet presAssocID="{28B1DFFE-7425-4A8F-B974-180107297DF7}" presName="spaceRect" presStyleCnt="0"/>
      <dgm:spPr/>
    </dgm:pt>
    <dgm:pt modelId="{35C93C0E-212F-4AEE-A58B-23047CEA0210}" type="pres">
      <dgm:prSet presAssocID="{28B1DFFE-7425-4A8F-B974-180107297DF7}" presName="parTx" presStyleLbl="revTx" presStyleIdx="1" presStyleCnt="5">
        <dgm:presLayoutVars>
          <dgm:chMax val="0"/>
          <dgm:chPref val="0"/>
        </dgm:presLayoutVars>
      </dgm:prSet>
      <dgm:spPr/>
    </dgm:pt>
    <dgm:pt modelId="{FD3DEA00-5F33-48C7-B838-B891B3DBB6FD}" type="pres">
      <dgm:prSet presAssocID="{3EF091E5-6139-445E-980C-47D822E5D397}" presName="sibTrans" presStyleCnt="0"/>
      <dgm:spPr/>
    </dgm:pt>
    <dgm:pt modelId="{7BDA3D26-ED5C-428C-BD34-86B74EEEACB7}" type="pres">
      <dgm:prSet presAssocID="{39E2F88E-CEC5-411E-A5D5-A42524045537}" presName="compNode" presStyleCnt="0"/>
      <dgm:spPr/>
    </dgm:pt>
    <dgm:pt modelId="{D8E22592-6FF0-4259-8498-6012C50128FB}" type="pres">
      <dgm:prSet presAssocID="{39E2F88E-CEC5-411E-A5D5-A42524045537}" presName="bgRect" presStyleLbl="bgShp" presStyleIdx="2" presStyleCnt="5"/>
      <dgm:spPr/>
    </dgm:pt>
    <dgm:pt modelId="{348BA9B5-B851-4448-9EB0-B4F7F5AEE6DC}" type="pres">
      <dgm:prSet presAssocID="{39E2F88E-CEC5-411E-A5D5-A4252404553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ea"/>
        </a:ext>
      </dgm:extLst>
    </dgm:pt>
    <dgm:pt modelId="{BCC3524C-C61B-40D5-8278-7AE400CBAC7C}" type="pres">
      <dgm:prSet presAssocID="{39E2F88E-CEC5-411E-A5D5-A42524045537}" presName="spaceRect" presStyleCnt="0"/>
      <dgm:spPr/>
    </dgm:pt>
    <dgm:pt modelId="{F5C4A8D6-559D-42F4-A910-959CDC4FBB23}" type="pres">
      <dgm:prSet presAssocID="{39E2F88E-CEC5-411E-A5D5-A42524045537}" presName="parTx" presStyleLbl="revTx" presStyleIdx="2" presStyleCnt="5">
        <dgm:presLayoutVars>
          <dgm:chMax val="0"/>
          <dgm:chPref val="0"/>
        </dgm:presLayoutVars>
      </dgm:prSet>
      <dgm:spPr/>
    </dgm:pt>
    <dgm:pt modelId="{03B4F54D-2DEA-4500-994C-C07BADA97A3B}" type="pres">
      <dgm:prSet presAssocID="{6947BF05-C3DA-4716-8C15-94A1025D37DF}" presName="sibTrans" presStyleCnt="0"/>
      <dgm:spPr/>
    </dgm:pt>
    <dgm:pt modelId="{F9A339D5-4813-4C00-BAEA-68ADDEF17112}" type="pres">
      <dgm:prSet presAssocID="{E6BC5F67-81C4-413C-9735-7DE821C7921A}" presName="compNode" presStyleCnt="0"/>
      <dgm:spPr/>
    </dgm:pt>
    <dgm:pt modelId="{FD9A4232-349A-49F5-B4D3-7E981BF09333}" type="pres">
      <dgm:prSet presAssocID="{E6BC5F67-81C4-413C-9735-7DE821C7921A}" presName="bgRect" presStyleLbl="bgShp" presStyleIdx="3" presStyleCnt="5"/>
      <dgm:spPr/>
    </dgm:pt>
    <dgm:pt modelId="{59740E49-6110-4D6E-96D3-2343CADA22B1}" type="pres">
      <dgm:prSet presAssocID="{E6BC5F67-81C4-413C-9735-7DE821C7921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peaker Phone"/>
        </a:ext>
      </dgm:extLst>
    </dgm:pt>
    <dgm:pt modelId="{BA467F75-7729-401E-8EBE-3FA43AAC38BA}" type="pres">
      <dgm:prSet presAssocID="{E6BC5F67-81C4-413C-9735-7DE821C7921A}" presName="spaceRect" presStyleCnt="0"/>
      <dgm:spPr/>
    </dgm:pt>
    <dgm:pt modelId="{AF56BBBF-3610-4F2C-A94A-ACE32EBCF629}" type="pres">
      <dgm:prSet presAssocID="{E6BC5F67-81C4-413C-9735-7DE821C7921A}" presName="parTx" presStyleLbl="revTx" presStyleIdx="3" presStyleCnt="5">
        <dgm:presLayoutVars>
          <dgm:chMax val="0"/>
          <dgm:chPref val="0"/>
        </dgm:presLayoutVars>
      </dgm:prSet>
      <dgm:spPr/>
    </dgm:pt>
    <dgm:pt modelId="{14E659BD-6280-4553-B51B-AA80B827CBFF}" type="pres">
      <dgm:prSet presAssocID="{D3CB924C-D3B5-4656-9143-D55D259955FE}" presName="sibTrans" presStyleCnt="0"/>
      <dgm:spPr/>
    </dgm:pt>
    <dgm:pt modelId="{7C36D995-DA46-4219-B5BC-0CFD6D8DC77C}" type="pres">
      <dgm:prSet presAssocID="{17DD785C-0239-4042-A2F1-82FEC4203725}" presName="compNode" presStyleCnt="0"/>
      <dgm:spPr/>
    </dgm:pt>
    <dgm:pt modelId="{FBA2ABD1-91DD-4E3A-B053-40D7E008D69A}" type="pres">
      <dgm:prSet presAssocID="{17DD785C-0239-4042-A2F1-82FEC4203725}" presName="bgRect" presStyleLbl="bgShp" presStyleIdx="4" presStyleCnt="5"/>
      <dgm:spPr/>
    </dgm:pt>
    <dgm:pt modelId="{70D0687A-1BED-4A2E-9408-4A5FA68B8DC5}" type="pres">
      <dgm:prSet presAssocID="{17DD785C-0239-4042-A2F1-82FEC420372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ubtitles"/>
        </a:ext>
      </dgm:extLst>
    </dgm:pt>
    <dgm:pt modelId="{A15340EA-5D1D-400D-BD85-B059FD4EC8F1}" type="pres">
      <dgm:prSet presAssocID="{17DD785C-0239-4042-A2F1-82FEC4203725}" presName="spaceRect" presStyleCnt="0"/>
      <dgm:spPr/>
    </dgm:pt>
    <dgm:pt modelId="{1C4884E0-0A0A-4546-B447-598899E46F56}" type="pres">
      <dgm:prSet presAssocID="{17DD785C-0239-4042-A2F1-82FEC4203725}" presName="parTx" presStyleLbl="revTx" presStyleIdx="4" presStyleCnt="5">
        <dgm:presLayoutVars>
          <dgm:chMax val="0"/>
          <dgm:chPref val="0"/>
        </dgm:presLayoutVars>
      </dgm:prSet>
      <dgm:spPr/>
    </dgm:pt>
  </dgm:ptLst>
  <dgm:cxnLst>
    <dgm:cxn modelId="{15EF810B-1434-43D1-8903-21971191F0E1}" type="presOf" srcId="{39E2F88E-CEC5-411E-A5D5-A42524045537}" destId="{F5C4A8D6-559D-42F4-A910-959CDC4FBB23}" srcOrd="0" destOrd="0" presId="urn:microsoft.com/office/officeart/2018/2/layout/IconVerticalSolidList"/>
    <dgm:cxn modelId="{77405917-42C5-49F0-A1A3-1530A2EFD7DB}" srcId="{E2AFFD24-7382-4830-977C-B90AD2A25949}" destId="{17DD785C-0239-4042-A2F1-82FEC4203725}" srcOrd="4" destOrd="0" parTransId="{7E4BD7F7-ED58-4992-B8E3-999B93F2F090}" sibTransId="{A13A4DA9-456E-4363-95B6-DA6E4B0AB696}"/>
    <dgm:cxn modelId="{FB1B892B-6843-4E29-A6E2-2B73353F1B48}" srcId="{E2AFFD24-7382-4830-977C-B90AD2A25949}" destId="{28B1DFFE-7425-4A8F-B974-180107297DF7}" srcOrd="1" destOrd="0" parTransId="{1558C701-F5A6-4BB8-B64A-8A77C26A7CF5}" sibTransId="{3EF091E5-6139-445E-980C-47D822E5D397}"/>
    <dgm:cxn modelId="{2841303D-5133-4234-B5AC-609BB40CF27D}" type="presOf" srcId="{E6BC5F67-81C4-413C-9735-7DE821C7921A}" destId="{AF56BBBF-3610-4F2C-A94A-ACE32EBCF629}" srcOrd="0" destOrd="0" presId="urn:microsoft.com/office/officeart/2018/2/layout/IconVerticalSolidList"/>
    <dgm:cxn modelId="{6E539B5F-EC26-45D8-A6E6-91FB0FB5720F}" srcId="{E2AFFD24-7382-4830-977C-B90AD2A25949}" destId="{E6BC5F67-81C4-413C-9735-7DE821C7921A}" srcOrd="3" destOrd="0" parTransId="{05CCD60D-2780-4A4C-A520-9834920A90B4}" sibTransId="{D3CB924C-D3B5-4656-9143-D55D259955FE}"/>
    <dgm:cxn modelId="{936D4582-DAD9-4342-9D5E-4D00A92AD831}" srcId="{E2AFFD24-7382-4830-977C-B90AD2A25949}" destId="{39E2F88E-CEC5-411E-A5D5-A42524045537}" srcOrd="2" destOrd="0" parTransId="{61BB3AC7-3F9E-46CB-ACF3-39F97CC58B45}" sibTransId="{6947BF05-C3DA-4716-8C15-94A1025D37DF}"/>
    <dgm:cxn modelId="{E034F383-C03F-45F1-8DC5-BB46D98C36B5}" type="presOf" srcId="{752F45A1-3A4A-4D86-B224-151BC83737FE}" destId="{7C0F7970-CC4D-4542-9615-BF83EF46098E}" srcOrd="0" destOrd="0" presId="urn:microsoft.com/office/officeart/2018/2/layout/IconVerticalSolidList"/>
    <dgm:cxn modelId="{D3589591-02AB-4566-89FC-20DFC1BE21DA}" type="presOf" srcId="{E2AFFD24-7382-4830-977C-B90AD2A25949}" destId="{6F741D21-1046-4B65-9472-08D15649C48E}" srcOrd="0" destOrd="0" presId="urn:microsoft.com/office/officeart/2018/2/layout/IconVerticalSolidList"/>
    <dgm:cxn modelId="{34948398-0305-4E6C-ADDD-18AFD4C30AC4}" srcId="{E2AFFD24-7382-4830-977C-B90AD2A25949}" destId="{752F45A1-3A4A-4D86-B224-151BC83737FE}" srcOrd="0" destOrd="0" parTransId="{DA83DF36-B8A6-46B6-BD69-FA016A5BABFC}" sibTransId="{882B9EE8-DC51-4082-9E54-8018042D34C4}"/>
    <dgm:cxn modelId="{3A5B2FA2-B3C7-43A0-B83C-BE8919F2F390}" type="presOf" srcId="{28B1DFFE-7425-4A8F-B974-180107297DF7}" destId="{35C93C0E-212F-4AEE-A58B-23047CEA0210}" srcOrd="0" destOrd="0" presId="urn:microsoft.com/office/officeart/2018/2/layout/IconVerticalSolidList"/>
    <dgm:cxn modelId="{F4FA26E1-4B62-45DA-ADA0-DC626E17ED18}" type="presOf" srcId="{17DD785C-0239-4042-A2F1-82FEC4203725}" destId="{1C4884E0-0A0A-4546-B447-598899E46F56}" srcOrd="0" destOrd="0" presId="urn:microsoft.com/office/officeart/2018/2/layout/IconVerticalSolidList"/>
    <dgm:cxn modelId="{18697421-3DAA-4ABA-AAE0-03D71259903B}" type="presParOf" srcId="{6F741D21-1046-4B65-9472-08D15649C48E}" destId="{A6C87A82-4423-4550-B8AD-3010C1C88382}" srcOrd="0" destOrd="0" presId="urn:microsoft.com/office/officeart/2018/2/layout/IconVerticalSolidList"/>
    <dgm:cxn modelId="{9DA4070B-9FD3-457F-9E49-BFBA227AA150}" type="presParOf" srcId="{A6C87A82-4423-4550-B8AD-3010C1C88382}" destId="{BD0C3E79-9CCF-423C-A0FC-EA6CE514ED46}" srcOrd="0" destOrd="0" presId="urn:microsoft.com/office/officeart/2018/2/layout/IconVerticalSolidList"/>
    <dgm:cxn modelId="{308D4AF9-82E4-40A0-A657-7A6FE4A7D999}" type="presParOf" srcId="{A6C87A82-4423-4550-B8AD-3010C1C88382}" destId="{BAD3D1AD-97AF-4821-A771-48B8AA3CBF26}" srcOrd="1" destOrd="0" presId="urn:microsoft.com/office/officeart/2018/2/layout/IconVerticalSolidList"/>
    <dgm:cxn modelId="{BF957DBA-CB96-42EC-817B-01AB47E60E95}" type="presParOf" srcId="{A6C87A82-4423-4550-B8AD-3010C1C88382}" destId="{6F37E4F2-4292-4AAD-9330-F4B2425793DC}" srcOrd="2" destOrd="0" presId="urn:microsoft.com/office/officeart/2018/2/layout/IconVerticalSolidList"/>
    <dgm:cxn modelId="{FF9DC8CB-4A8E-44DE-8A33-C9FCBE8749E1}" type="presParOf" srcId="{A6C87A82-4423-4550-B8AD-3010C1C88382}" destId="{7C0F7970-CC4D-4542-9615-BF83EF46098E}" srcOrd="3" destOrd="0" presId="urn:microsoft.com/office/officeart/2018/2/layout/IconVerticalSolidList"/>
    <dgm:cxn modelId="{6AC33B97-184B-4871-8546-E05013BCC50A}" type="presParOf" srcId="{6F741D21-1046-4B65-9472-08D15649C48E}" destId="{BEED5476-35B4-4C03-A84F-3CA9C3963051}" srcOrd="1" destOrd="0" presId="urn:microsoft.com/office/officeart/2018/2/layout/IconVerticalSolidList"/>
    <dgm:cxn modelId="{BE4AE266-5DD6-43FC-B26F-3333B1359C82}" type="presParOf" srcId="{6F741D21-1046-4B65-9472-08D15649C48E}" destId="{38E785ED-2DFB-4653-A71F-7783A559F442}" srcOrd="2" destOrd="0" presId="urn:microsoft.com/office/officeart/2018/2/layout/IconVerticalSolidList"/>
    <dgm:cxn modelId="{2C59652C-64C0-4F66-B70F-A7ED6DF6F148}" type="presParOf" srcId="{38E785ED-2DFB-4653-A71F-7783A559F442}" destId="{6CF71F13-0203-4597-9302-158CEA2D3175}" srcOrd="0" destOrd="0" presId="urn:microsoft.com/office/officeart/2018/2/layout/IconVerticalSolidList"/>
    <dgm:cxn modelId="{E7B1B1F8-7381-438D-A9F3-15B5BAA63015}" type="presParOf" srcId="{38E785ED-2DFB-4653-A71F-7783A559F442}" destId="{901C5185-EA82-4F97-928B-BFEF50E9BC8F}" srcOrd="1" destOrd="0" presId="urn:microsoft.com/office/officeart/2018/2/layout/IconVerticalSolidList"/>
    <dgm:cxn modelId="{31C71B96-E179-46C0-94F1-4367EC872D26}" type="presParOf" srcId="{38E785ED-2DFB-4653-A71F-7783A559F442}" destId="{95B1AF8C-84FB-4363-962F-E0A5DFB749EA}" srcOrd="2" destOrd="0" presId="urn:microsoft.com/office/officeart/2018/2/layout/IconVerticalSolidList"/>
    <dgm:cxn modelId="{4D618777-D5E5-4AB5-BC88-AF35F720CF12}" type="presParOf" srcId="{38E785ED-2DFB-4653-A71F-7783A559F442}" destId="{35C93C0E-212F-4AEE-A58B-23047CEA0210}" srcOrd="3" destOrd="0" presId="urn:microsoft.com/office/officeart/2018/2/layout/IconVerticalSolidList"/>
    <dgm:cxn modelId="{62E838FD-AFD2-40DC-8DEC-8AAB1345546E}" type="presParOf" srcId="{6F741D21-1046-4B65-9472-08D15649C48E}" destId="{FD3DEA00-5F33-48C7-B838-B891B3DBB6FD}" srcOrd="3" destOrd="0" presId="urn:microsoft.com/office/officeart/2018/2/layout/IconVerticalSolidList"/>
    <dgm:cxn modelId="{856BF72B-89AE-4DF4-A20B-BBEE0E3CE244}" type="presParOf" srcId="{6F741D21-1046-4B65-9472-08D15649C48E}" destId="{7BDA3D26-ED5C-428C-BD34-86B74EEEACB7}" srcOrd="4" destOrd="0" presId="urn:microsoft.com/office/officeart/2018/2/layout/IconVerticalSolidList"/>
    <dgm:cxn modelId="{A5EF137C-83F6-44C0-86DA-C8D4E6A345EE}" type="presParOf" srcId="{7BDA3D26-ED5C-428C-BD34-86B74EEEACB7}" destId="{D8E22592-6FF0-4259-8498-6012C50128FB}" srcOrd="0" destOrd="0" presId="urn:microsoft.com/office/officeart/2018/2/layout/IconVerticalSolidList"/>
    <dgm:cxn modelId="{E25C0818-2E96-4E6B-AA86-32B2B70A815A}" type="presParOf" srcId="{7BDA3D26-ED5C-428C-BD34-86B74EEEACB7}" destId="{348BA9B5-B851-4448-9EB0-B4F7F5AEE6DC}" srcOrd="1" destOrd="0" presId="urn:microsoft.com/office/officeart/2018/2/layout/IconVerticalSolidList"/>
    <dgm:cxn modelId="{EA4FFF1E-C604-4AB6-BD02-4A3B7091A8C4}" type="presParOf" srcId="{7BDA3D26-ED5C-428C-BD34-86B74EEEACB7}" destId="{BCC3524C-C61B-40D5-8278-7AE400CBAC7C}" srcOrd="2" destOrd="0" presId="urn:microsoft.com/office/officeart/2018/2/layout/IconVerticalSolidList"/>
    <dgm:cxn modelId="{82449735-7E29-4DA5-B2D0-82A9FB409A41}" type="presParOf" srcId="{7BDA3D26-ED5C-428C-BD34-86B74EEEACB7}" destId="{F5C4A8D6-559D-42F4-A910-959CDC4FBB23}" srcOrd="3" destOrd="0" presId="urn:microsoft.com/office/officeart/2018/2/layout/IconVerticalSolidList"/>
    <dgm:cxn modelId="{B3681B0A-F5AC-440F-8D22-FE557052573A}" type="presParOf" srcId="{6F741D21-1046-4B65-9472-08D15649C48E}" destId="{03B4F54D-2DEA-4500-994C-C07BADA97A3B}" srcOrd="5" destOrd="0" presId="urn:microsoft.com/office/officeart/2018/2/layout/IconVerticalSolidList"/>
    <dgm:cxn modelId="{8276EF1A-21E1-4B0F-B822-E7F9AF4414E8}" type="presParOf" srcId="{6F741D21-1046-4B65-9472-08D15649C48E}" destId="{F9A339D5-4813-4C00-BAEA-68ADDEF17112}" srcOrd="6" destOrd="0" presId="urn:microsoft.com/office/officeart/2018/2/layout/IconVerticalSolidList"/>
    <dgm:cxn modelId="{251FAC26-3081-4815-BD16-81D6CAE1F072}" type="presParOf" srcId="{F9A339D5-4813-4C00-BAEA-68ADDEF17112}" destId="{FD9A4232-349A-49F5-B4D3-7E981BF09333}" srcOrd="0" destOrd="0" presId="urn:microsoft.com/office/officeart/2018/2/layout/IconVerticalSolidList"/>
    <dgm:cxn modelId="{03B788D3-5CE1-4A8F-A37F-4B3916642F3A}" type="presParOf" srcId="{F9A339D5-4813-4C00-BAEA-68ADDEF17112}" destId="{59740E49-6110-4D6E-96D3-2343CADA22B1}" srcOrd="1" destOrd="0" presId="urn:microsoft.com/office/officeart/2018/2/layout/IconVerticalSolidList"/>
    <dgm:cxn modelId="{FCB87ACE-64CF-462B-B26D-662A124EAC3B}" type="presParOf" srcId="{F9A339D5-4813-4C00-BAEA-68ADDEF17112}" destId="{BA467F75-7729-401E-8EBE-3FA43AAC38BA}" srcOrd="2" destOrd="0" presId="urn:microsoft.com/office/officeart/2018/2/layout/IconVerticalSolidList"/>
    <dgm:cxn modelId="{5C150463-3E7B-46EC-8A73-4AA7C69AD9D7}" type="presParOf" srcId="{F9A339D5-4813-4C00-BAEA-68ADDEF17112}" destId="{AF56BBBF-3610-4F2C-A94A-ACE32EBCF629}" srcOrd="3" destOrd="0" presId="urn:microsoft.com/office/officeart/2018/2/layout/IconVerticalSolidList"/>
    <dgm:cxn modelId="{5FCEB5B3-5258-4D59-8445-B1BDCA7154AC}" type="presParOf" srcId="{6F741D21-1046-4B65-9472-08D15649C48E}" destId="{14E659BD-6280-4553-B51B-AA80B827CBFF}" srcOrd="7" destOrd="0" presId="urn:microsoft.com/office/officeart/2018/2/layout/IconVerticalSolidList"/>
    <dgm:cxn modelId="{E45523EE-0BC2-4E4B-B783-D8FD31DC0A73}" type="presParOf" srcId="{6F741D21-1046-4B65-9472-08D15649C48E}" destId="{7C36D995-DA46-4219-B5BC-0CFD6D8DC77C}" srcOrd="8" destOrd="0" presId="urn:microsoft.com/office/officeart/2018/2/layout/IconVerticalSolidList"/>
    <dgm:cxn modelId="{5A93B872-0334-4A0D-BA56-46ACD12D951F}" type="presParOf" srcId="{7C36D995-DA46-4219-B5BC-0CFD6D8DC77C}" destId="{FBA2ABD1-91DD-4E3A-B053-40D7E008D69A}" srcOrd="0" destOrd="0" presId="urn:microsoft.com/office/officeart/2018/2/layout/IconVerticalSolidList"/>
    <dgm:cxn modelId="{8AB8EF9B-6344-43AA-B709-A1AE06BB25F3}" type="presParOf" srcId="{7C36D995-DA46-4219-B5BC-0CFD6D8DC77C}" destId="{70D0687A-1BED-4A2E-9408-4A5FA68B8DC5}" srcOrd="1" destOrd="0" presId="urn:microsoft.com/office/officeart/2018/2/layout/IconVerticalSolidList"/>
    <dgm:cxn modelId="{5614C345-7328-4753-9263-80FF717B59E1}" type="presParOf" srcId="{7C36D995-DA46-4219-B5BC-0CFD6D8DC77C}" destId="{A15340EA-5D1D-400D-BD85-B059FD4EC8F1}" srcOrd="2" destOrd="0" presId="urn:microsoft.com/office/officeart/2018/2/layout/IconVerticalSolidList"/>
    <dgm:cxn modelId="{61C531F7-21B5-42CB-91DF-88B4833CF891}" type="presParOf" srcId="{7C36D995-DA46-4219-B5BC-0CFD6D8DC77C}" destId="{1C4884E0-0A0A-4546-B447-598899E46F56}"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F53E9D-E75B-4690-ADB7-7711ED44A59C}">
      <dsp:nvSpPr>
        <dsp:cNvPr id="0" name=""/>
        <dsp:cNvSpPr/>
      </dsp:nvSpPr>
      <dsp:spPr>
        <a:xfrm>
          <a:off x="0" y="488679"/>
          <a:ext cx="5641974" cy="72657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t>December</a:t>
          </a:r>
        </a:p>
      </dsp:txBody>
      <dsp:txXfrm>
        <a:off x="35468" y="524147"/>
        <a:ext cx="5571038" cy="655634"/>
      </dsp:txXfrm>
    </dsp:sp>
    <dsp:sp modelId="{63610081-EED6-4270-BA17-B29DFD0851DA}">
      <dsp:nvSpPr>
        <dsp:cNvPr id="0" name=""/>
        <dsp:cNvSpPr/>
      </dsp:nvSpPr>
      <dsp:spPr>
        <a:xfrm>
          <a:off x="0" y="1293009"/>
          <a:ext cx="5641974" cy="726570"/>
        </a:xfrm>
        <a:prstGeom prst="roundRect">
          <a:avLst/>
        </a:prstGeom>
        <a:solidFill>
          <a:schemeClr val="accent5">
            <a:hueOff val="589196"/>
            <a:satOff val="-2817"/>
            <a:lumOff val="308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i="1" kern="1200" dirty="0"/>
            <a:t>Installation of new pumps</a:t>
          </a:r>
        </a:p>
      </dsp:txBody>
      <dsp:txXfrm>
        <a:off x="35468" y="1328477"/>
        <a:ext cx="5571038" cy="655634"/>
      </dsp:txXfrm>
    </dsp:sp>
    <dsp:sp modelId="{24C855D1-9044-47BE-8058-A7375E88FD54}">
      <dsp:nvSpPr>
        <dsp:cNvPr id="0" name=""/>
        <dsp:cNvSpPr/>
      </dsp:nvSpPr>
      <dsp:spPr>
        <a:xfrm>
          <a:off x="0" y="2097340"/>
          <a:ext cx="5641974" cy="726570"/>
        </a:xfrm>
        <a:prstGeom prst="roundRect">
          <a:avLst/>
        </a:prstGeom>
        <a:solidFill>
          <a:schemeClr val="accent5">
            <a:hueOff val="1178392"/>
            <a:satOff val="-5635"/>
            <a:lumOff val="6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t>New Year</a:t>
          </a:r>
        </a:p>
      </dsp:txBody>
      <dsp:txXfrm>
        <a:off x="35468" y="2132808"/>
        <a:ext cx="5571038" cy="655634"/>
      </dsp:txXfrm>
    </dsp:sp>
    <dsp:sp modelId="{77E55325-CF0E-4C7E-A1A6-EAF42E7B3BDE}">
      <dsp:nvSpPr>
        <dsp:cNvPr id="0" name=""/>
        <dsp:cNvSpPr/>
      </dsp:nvSpPr>
      <dsp:spPr>
        <a:xfrm>
          <a:off x="0" y="2901670"/>
          <a:ext cx="5641974" cy="726570"/>
        </a:xfrm>
        <a:prstGeom prst="roundRect">
          <a:avLst/>
        </a:prstGeom>
        <a:solidFill>
          <a:schemeClr val="accent5">
            <a:hueOff val="1767588"/>
            <a:satOff val="-8452"/>
            <a:lumOff val="926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i="1" kern="1200" dirty="0"/>
            <a:t>Site Testing of Pumps</a:t>
          </a:r>
        </a:p>
      </dsp:txBody>
      <dsp:txXfrm>
        <a:off x="35468" y="2937138"/>
        <a:ext cx="5571038" cy="655634"/>
      </dsp:txXfrm>
    </dsp:sp>
    <dsp:sp modelId="{B1EDD149-1802-4025-BB2C-7574EA240E87}">
      <dsp:nvSpPr>
        <dsp:cNvPr id="0" name=""/>
        <dsp:cNvSpPr/>
      </dsp:nvSpPr>
      <dsp:spPr>
        <a:xfrm>
          <a:off x="0" y="3706000"/>
          <a:ext cx="5641974" cy="726570"/>
        </a:xfrm>
        <a:prstGeom prst="roundRect">
          <a:avLst/>
        </a:prstGeom>
        <a:solidFill>
          <a:schemeClr val="accent5">
            <a:hueOff val="2356783"/>
            <a:satOff val="-11270"/>
            <a:lumOff val="123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i="1" kern="1200" dirty="0"/>
            <a:t>Continued work on the site infrastructure</a:t>
          </a:r>
        </a:p>
      </dsp:txBody>
      <dsp:txXfrm>
        <a:off x="35468" y="3741468"/>
        <a:ext cx="5571038" cy="6556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0C3E79-9CCF-423C-A0FC-EA6CE514ED46}">
      <dsp:nvSpPr>
        <dsp:cNvPr id="0" name=""/>
        <dsp:cNvSpPr/>
      </dsp:nvSpPr>
      <dsp:spPr>
        <a:xfrm>
          <a:off x="0" y="2867"/>
          <a:ext cx="8069140" cy="61076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D3D1AD-97AF-4821-A771-48B8AA3CBF26}">
      <dsp:nvSpPr>
        <dsp:cNvPr id="0" name=""/>
        <dsp:cNvSpPr/>
      </dsp:nvSpPr>
      <dsp:spPr>
        <a:xfrm>
          <a:off x="184755" y="140288"/>
          <a:ext cx="335918" cy="3359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0F7970-CC4D-4542-9615-BF83EF46098E}">
      <dsp:nvSpPr>
        <dsp:cNvPr id="0" name=""/>
        <dsp:cNvSpPr/>
      </dsp:nvSpPr>
      <dsp:spPr>
        <a:xfrm>
          <a:off x="705428" y="2867"/>
          <a:ext cx="7363711" cy="610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39" tIns="64639" rIns="64639" bIns="64639" numCol="1" spcCol="1270" anchor="ctr" anchorCtr="0">
          <a:noAutofit/>
        </a:bodyPr>
        <a:lstStyle/>
        <a:p>
          <a:pPr marL="0" lvl="0" indent="0" algn="l" defTabSz="755650">
            <a:lnSpc>
              <a:spcPct val="100000"/>
            </a:lnSpc>
            <a:spcBef>
              <a:spcPct val="0"/>
            </a:spcBef>
            <a:spcAft>
              <a:spcPct val="35000"/>
            </a:spcAft>
            <a:buNone/>
          </a:pPr>
          <a:r>
            <a:rPr lang="en-GB" sz="1700" b="1" kern="1200"/>
            <a:t>Last working day:</a:t>
          </a:r>
          <a:r>
            <a:rPr lang="en-GB" sz="1700" kern="1200"/>
            <a:t> Friday, 19 December</a:t>
          </a:r>
          <a:endParaRPr lang="en-US" sz="1700" kern="1200"/>
        </a:p>
      </dsp:txBody>
      <dsp:txXfrm>
        <a:off x="705428" y="2867"/>
        <a:ext cx="7363711" cy="610760"/>
      </dsp:txXfrm>
    </dsp:sp>
    <dsp:sp modelId="{6CF71F13-0203-4597-9302-158CEA2D3175}">
      <dsp:nvSpPr>
        <dsp:cNvPr id="0" name=""/>
        <dsp:cNvSpPr/>
      </dsp:nvSpPr>
      <dsp:spPr>
        <a:xfrm>
          <a:off x="0" y="766317"/>
          <a:ext cx="8069140" cy="61076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1C5185-EA82-4F97-928B-BFEF50E9BC8F}">
      <dsp:nvSpPr>
        <dsp:cNvPr id="0" name=""/>
        <dsp:cNvSpPr/>
      </dsp:nvSpPr>
      <dsp:spPr>
        <a:xfrm>
          <a:off x="184755" y="903738"/>
          <a:ext cx="335918" cy="3359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C93C0E-212F-4AEE-A58B-23047CEA0210}">
      <dsp:nvSpPr>
        <dsp:cNvPr id="0" name=""/>
        <dsp:cNvSpPr/>
      </dsp:nvSpPr>
      <dsp:spPr>
        <a:xfrm>
          <a:off x="705428" y="766317"/>
          <a:ext cx="7363711" cy="610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39" tIns="64639" rIns="64639" bIns="64639" numCol="1" spcCol="1270" anchor="ctr" anchorCtr="0">
          <a:noAutofit/>
        </a:bodyPr>
        <a:lstStyle/>
        <a:p>
          <a:pPr marL="0" lvl="0" indent="0" algn="l" defTabSz="755650">
            <a:lnSpc>
              <a:spcPct val="100000"/>
            </a:lnSpc>
            <a:spcBef>
              <a:spcPct val="0"/>
            </a:spcBef>
            <a:spcAft>
              <a:spcPct val="35000"/>
            </a:spcAft>
            <a:buNone/>
          </a:pPr>
          <a:r>
            <a:rPr lang="en-GB" sz="1700" b="1" kern="1200"/>
            <a:t>Works resume:</a:t>
          </a:r>
          <a:r>
            <a:rPr lang="en-GB" sz="1700" kern="1200"/>
            <a:t> Monday, 5 January 2026</a:t>
          </a:r>
          <a:endParaRPr lang="en-US" sz="1700" kern="1200"/>
        </a:p>
      </dsp:txBody>
      <dsp:txXfrm>
        <a:off x="705428" y="766317"/>
        <a:ext cx="7363711" cy="610760"/>
      </dsp:txXfrm>
    </dsp:sp>
    <dsp:sp modelId="{D8E22592-6FF0-4259-8498-6012C50128FB}">
      <dsp:nvSpPr>
        <dsp:cNvPr id="0" name=""/>
        <dsp:cNvSpPr/>
      </dsp:nvSpPr>
      <dsp:spPr>
        <a:xfrm>
          <a:off x="0" y="1529768"/>
          <a:ext cx="8069140" cy="61076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8BA9B5-B851-4448-9EB0-B4F7F5AEE6DC}">
      <dsp:nvSpPr>
        <dsp:cNvPr id="0" name=""/>
        <dsp:cNvSpPr/>
      </dsp:nvSpPr>
      <dsp:spPr>
        <a:xfrm>
          <a:off x="184755" y="1667189"/>
          <a:ext cx="335918" cy="33591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C4A8D6-559D-42F4-A910-959CDC4FBB23}">
      <dsp:nvSpPr>
        <dsp:cNvPr id="0" name=""/>
        <dsp:cNvSpPr/>
      </dsp:nvSpPr>
      <dsp:spPr>
        <a:xfrm>
          <a:off x="705428" y="1529768"/>
          <a:ext cx="7363711" cy="610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39" tIns="64639" rIns="64639" bIns="64639" numCol="1" spcCol="1270" anchor="ctr" anchorCtr="0">
          <a:noAutofit/>
        </a:bodyPr>
        <a:lstStyle/>
        <a:p>
          <a:pPr marL="0" lvl="0" indent="0" algn="l" defTabSz="755650">
            <a:lnSpc>
              <a:spcPct val="100000"/>
            </a:lnSpc>
            <a:spcBef>
              <a:spcPct val="0"/>
            </a:spcBef>
            <a:spcAft>
              <a:spcPct val="35000"/>
            </a:spcAft>
            <a:buNone/>
          </a:pPr>
          <a:r>
            <a:rPr lang="en-GB" sz="1700" kern="1200" dirty="0"/>
            <a:t>Our phones will be monitored during the Christmas and New Year break and we will reply as soon as we are able.</a:t>
          </a:r>
          <a:endParaRPr lang="en-US" sz="1700" kern="1200" dirty="0"/>
        </a:p>
      </dsp:txBody>
      <dsp:txXfrm>
        <a:off x="705428" y="1529768"/>
        <a:ext cx="7363711" cy="610760"/>
      </dsp:txXfrm>
    </dsp:sp>
    <dsp:sp modelId="{FD9A4232-349A-49F5-B4D3-7E981BF09333}">
      <dsp:nvSpPr>
        <dsp:cNvPr id="0" name=""/>
        <dsp:cNvSpPr/>
      </dsp:nvSpPr>
      <dsp:spPr>
        <a:xfrm>
          <a:off x="0" y="2293218"/>
          <a:ext cx="8069140" cy="61076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740E49-6110-4D6E-96D3-2343CADA22B1}">
      <dsp:nvSpPr>
        <dsp:cNvPr id="0" name=""/>
        <dsp:cNvSpPr/>
      </dsp:nvSpPr>
      <dsp:spPr>
        <a:xfrm>
          <a:off x="184755" y="2430639"/>
          <a:ext cx="335918" cy="33591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56BBBF-3610-4F2C-A94A-ACE32EBCF629}">
      <dsp:nvSpPr>
        <dsp:cNvPr id="0" name=""/>
        <dsp:cNvSpPr/>
      </dsp:nvSpPr>
      <dsp:spPr>
        <a:xfrm>
          <a:off x="705428" y="2293218"/>
          <a:ext cx="7363711" cy="610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39" tIns="64639" rIns="64639" bIns="64639" numCol="1" spcCol="1270" anchor="ctr" anchorCtr="0">
          <a:noAutofit/>
        </a:bodyPr>
        <a:lstStyle/>
        <a:p>
          <a:pPr marL="0" lvl="0" indent="0" algn="l" defTabSz="755650">
            <a:lnSpc>
              <a:spcPct val="100000"/>
            </a:lnSpc>
            <a:spcBef>
              <a:spcPct val="0"/>
            </a:spcBef>
            <a:spcAft>
              <a:spcPct val="35000"/>
            </a:spcAft>
            <a:buNone/>
          </a:pPr>
          <a:r>
            <a:rPr lang="en-GB" sz="1700" kern="1200"/>
            <a:t>If you notice anything unusual or experience any problems during this period, please contact the </a:t>
          </a:r>
          <a:r>
            <a:rPr lang="en-GB" sz="1700" b="1" kern="1200"/>
            <a:t>VolkerStevin staff via Whats app</a:t>
          </a:r>
          <a:endParaRPr lang="en-US" sz="1700" kern="1200"/>
        </a:p>
      </dsp:txBody>
      <dsp:txXfrm>
        <a:off x="705428" y="2293218"/>
        <a:ext cx="7363711" cy="610760"/>
      </dsp:txXfrm>
    </dsp:sp>
    <dsp:sp modelId="{FBA2ABD1-91DD-4E3A-B053-40D7E008D69A}">
      <dsp:nvSpPr>
        <dsp:cNvPr id="0" name=""/>
        <dsp:cNvSpPr/>
      </dsp:nvSpPr>
      <dsp:spPr>
        <a:xfrm>
          <a:off x="0" y="3056669"/>
          <a:ext cx="8069140" cy="61076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0687A-1BED-4A2E-9408-4A5FA68B8DC5}">
      <dsp:nvSpPr>
        <dsp:cNvPr id="0" name=""/>
        <dsp:cNvSpPr/>
      </dsp:nvSpPr>
      <dsp:spPr>
        <a:xfrm>
          <a:off x="184755" y="3194090"/>
          <a:ext cx="335918" cy="33591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4884E0-0A0A-4546-B447-598899E46F56}">
      <dsp:nvSpPr>
        <dsp:cNvPr id="0" name=""/>
        <dsp:cNvSpPr/>
      </dsp:nvSpPr>
      <dsp:spPr>
        <a:xfrm>
          <a:off x="705428" y="3056669"/>
          <a:ext cx="7363711" cy="610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639" tIns="64639" rIns="64639" bIns="64639" numCol="1" spcCol="1270" anchor="ctr" anchorCtr="0">
          <a:noAutofit/>
        </a:bodyPr>
        <a:lstStyle/>
        <a:p>
          <a:pPr marL="0" lvl="0" indent="0" algn="l" defTabSz="755650">
            <a:lnSpc>
              <a:spcPct val="100000"/>
            </a:lnSpc>
            <a:spcBef>
              <a:spcPct val="0"/>
            </a:spcBef>
            <a:spcAft>
              <a:spcPct val="35000"/>
            </a:spcAft>
            <a:buNone/>
          </a:pPr>
          <a:r>
            <a:rPr lang="en-GB" sz="1700" kern="1200"/>
            <a:t>Your feedback helps us maintain safety and smooth operations.</a:t>
          </a:r>
          <a:endParaRPr lang="en-US" sz="1700" kern="1200"/>
        </a:p>
      </dsp:txBody>
      <dsp:txXfrm>
        <a:off x="705428" y="3056669"/>
        <a:ext cx="7363711" cy="6107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B217E5-0A37-45C5-B7F0-30D508B9C326}" type="datetimeFigureOut">
              <a:rPr lang="en-GB" smtClean="0"/>
              <a:t>12/12/2025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A68B6-6215-4CB2-8F2A-D1840731A493}" type="slidenum">
              <a:rPr lang="en-GB" smtClean="0"/>
              <a:t>‹#›</a:t>
            </a:fld>
            <a:endParaRPr lang="en-GB"/>
          </a:p>
        </p:txBody>
      </p:sp>
    </p:spTree>
    <p:extLst>
      <p:ext uri="{BB962C8B-B14F-4D97-AF65-F5344CB8AC3E}">
        <p14:creationId xmlns:p14="http://schemas.microsoft.com/office/powerpoint/2010/main" val="1490398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41BFB-4756-925D-A193-68AAD7CAA8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568A55-18C6-FCAD-7D67-12E8DD0A49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5302E7-EB16-C4F5-E942-7E775A18DBA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43E0020-3332-12AE-11F6-D9092DC8FBE8}"/>
              </a:ext>
            </a:extLst>
          </p:cNvPr>
          <p:cNvSpPr>
            <a:spLocks noGrp="1"/>
          </p:cNvSpPr>
          <p:nvPr>
            <p:ph type="sldNum" sz="quarter" idx="5"/>
          </p:nvPr>
        </p:nvSpPr>
        <p:spPr/>
        <p:txBody>
          <a:bodyPr/>
          <a:lstStyle/>
          <a:p>
            <a:fld id="{D72A68B6-6215-4CB2-8F2A-D1840731A493}" type="slidenum">
              <a:rPr lang="en-GB" smtClean="0"/>
              <a:t>9</a:t>
            </a:fld>
            <a:endParaRPr lang="en-GB"/>
          </a:p>
        </p:txBody>
      </p:sp>
    </p:spTree>
    <p:extLst>
      <p:ext uri="{BB962C8B-B14F-4D97-AF65-F5344CB8AC3E}">
        <p14:creationId xmlns:p14="http://schemas.microsoft.com/office/powerpoint/2010/main" val="26673284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171555CA-57F2-4DBA-AA8F-5BAFB5C8680D}" type="datetimeFigureOut">
              <a:rPr lang="en-GB" smtClean="0"/>
              <a:t>12/12/2025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3ED0BC-24F5-4CBD-91A4-B7ADBD6A56A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1970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1555CA-57F2-4DBA-AA8F-5BAFB5C8680D}" type="datetimeFigureOut">
              <a:rPr lang="en-GB" smtClean="0"/>
              <a:t>12/12/2025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3ED0BC-24F5-4CBD-91A4-B7ADBD6A56A1}" type="slidenum">
              <a:rPr lang="en-GB" smtClean="0"/>
              <a:t>‹#›</a:t>
            </a:fld>
            <a:endParaRPr lang="en-GB"/>
          </a:p>
        </p:txBody>
      </p:sp>
    </p:spTree>
    <p:extLst>
      <p:ext uri="{BB962C8B-B14F-4D97-AF65-F5344CB8AC3E}">
        <p14:creationId xmlns:p14="http://schemas.microsoft.com/office/powerpoint/2010/main" val="396909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1555CA-57F2-4DBA-AA8F-5BAFB5C8680D}" type="datetimeFigureOut">
              <a:rPr lang="en-GB" smtClean="0"/>
              <a:t>12/12/2025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3ED0BC-24F5-4CBD-91A4-B7ADBD6A56A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5239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1555CA-57F2-4DBA-AA8F-5BAFB5C8680D}" type="datetimeFigureOut">
              <a:rPr lang="en-GB" smtClean="0"/>
              <a:t>12/12/2025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3ED0BC-24F5-4CBD-91A4-B7ADBD6A56A1}" type="slidenum">
              <a:rPr lang="en-GB" smtClean="0"/>
              <a:t>‹#›</a:t>
            </a:fld>
            <a:endParaRPr lang="en-GB"/>
          </a:p>
        </p:txBody>
      </p:sp>
    </p:spTree>
    <p:extLst>
      <p:ext uri="{BB962C8B-B14F-4D97-AF65-F5344CB8AC3E}">
        <p14:creationId xmlns:p14="http://schemas.microsoft.com/office/powerpoint/2010/main" val="3481764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1555CA-57F2-4DBA-AA8F-5BAFB5C8680D}" type="datetimeFigureOut">
              <a:rPr lang="en-GB" smtClean="0"/>
              <a:t>12/12/2025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3ED0BC-24F5-4CBD-91A4-B7ADBD6A56A1}" type="slidenum">
              <a:rPr lang="en-GB" smtClean="0"/>
              <a:t>‹#›</a:t>
            </a:fld>
            <a:endParaRPr lang="en-GB"/>
          </a:p>
        </p:txBody>
      </p:sp>
    </p:spTree>
    <p:extLst>
      <p:ext uri="{BB962C8B-B14F-4D97-AF65-F5344CB8AC3E}">
        <p14:creationId xmlns:p14="http://schemas.microsoft.com/office/powerpoint/2010/main" val="189525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1555CA-57F2-4DBA-AA8F-5BAFB5C8680D}" type="datetimeFigureOut">
              <a:rPr lang="en-GB" smtClean="0"/>
              <a:t>12/12/2025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3ED0BC-24F5-4CBD-91A4-B7ADBD6A56A1}" type="slidenum">
              <a:rPr lang="en-GB" smtClean="0"/>
              <a:t>‹#›</a:t>
            </a:fld>
            <a:endParaRPr lang="en-GB"/>
          </a:p>
        </p:txBody>
      </p:sp>
    </p:spTree>
    <p:extLst>
      <p:ext uri="{BB962C8B-B14F-4D97-AF65-F5344CB8AC3E}">
        <p14:creationId xmlns:p14="http://schemas.microsoft.com/office/powerpoint/2010/main" val="2340906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1555CA-57F2-4DBA-AA8F-5BAFB5C8680D}" type="datetimeFigureOut">
              <a:rPr lang="en-GB" smtClean="0"/>
              <a:t>12/12/2025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3ED0BC-24F5-4CBD-91A4-B7ADBD6A56A1}" type="slidenum">
              <a:rPr lang="en-GB" smtClean="0"/>
              <a:t>‹#›</a:t>
            </a:fld>
            <a:endParaRPr lang="en-GB"/>
          </a:p>
        </p:txBody>
      </p:sp>
    </p:spTree>
    <p:extLst>
      <p:ext uri="{BB962C8B-B14F-4D97-AF65-F5344CB8AC3E}">
        <p14:creationId xmlns:p14="http://schemas.microsoft.com/office/powerpoint/2010/main" val="1225062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71555CA-57F2-4DBA-AA8F-5BAFB5C8680D}" type="datetimeFigureOut">
              <a:rPr lang="en-GB" smtClean="0"/>
              <a:t>12/12/2025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3ED0BC-24F5-4CBD-91A4-B7ADBD6A56A1}" type="slidenum">
              <a:rPr lang="en-GB" smtClean="0"/>
              <a:t>‹#›</a:t>
            </a:fld>
            <a:endParaRPr lang="en-GB"/>
          </a:p>
        </p:txBody>
      </p:sp>
    </p:spTree>
    <p:extLst>
      <p:ext uri="{BB962C8B-B14F-4D97-AF65-F5344CB8AC3E}">
        <p14:creationId xmlns:p14="http://schemas.microsoft.com/office/powerpoint/2010/main" val="1820478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1555CA-57F2-4DBA-AA8F-5BAFB5C8680D}" type="datetimeFigureOut">
              <a:rPr lang="en-GB" smtClean="0"/>
              <a:t>12/12/2025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3ED0BC-24F5-4CBD-91A4-B7ADBD6A56A1}"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9541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1555CA-57F2-4DBA-AA8F-5BAFB5C8680D}" type="datetimeFigureOut">
              <a:rPr lang="en-GB" smtClean="0"/>
              <a:t>12/12/2025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3ED0BC-24F5-4CBD-91A4-B7ADBD6A56A1}" type="slidenum">
              <a:rPr lang="en-GB" smtClean="0"/>
              <a:t>‹#›</a:t>
            </a:fld>
            <a:endParaRPr lang="en-GB"/>
          </a:p>
        </p:txBody>
      </p:sp>
    </p:spTree>
    <p:extLst>
      <p:ext uri="{BB962C8B-B14F-4D97-AF65-F5344CB8AC3E}">
        <p14:creationId xmlns:p14="http://schemas.microsoft.com/office/powerpoint/2010/main" val="4288769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1555CA-57F2-4DBA-AA8F-5BAFB5C8680D}" type="datetimeFigureOut">
              <a:rPr lang="en-GB" smtClean="0"/>
              <a:t>12/12/2025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3ED0BC-24F5-4CBD-91A4-B7ADBD6A56A1}"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64108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14" name="Blue triangle">
            <a:extLst>
              <a:ext uri="{FF2B5EF4-FFF2-40B4-BE49-F238E27FC236}">
                <a16:creationId xmlns:a16="http://schemas.microsoft.com/office/drawing/2014/main" id="{E4DF409C-5886-46A6-B21F-3122D4FDD368}"/>
              </a:ext>
            </a:extLst>
          </p:cNvPr>
          <p:cNvSpPr/>
          <p:nvPr userDrawn="1"/>
        </p:nvSpPr>
        <p:spPr>
          <a:xfrm rot="16200000">
            <a:off x="5554346" y="217085"/>
            <a:ext cx="6856771" cy="642506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15"/>
              <a:gd name="connsiteY0" fmla="*/ 9541 h 10000"/>
              <a:gd name="connsiteX1" fmla="*/ 10015 w 10015"/>
              <a:gd name="connsiteY1" fmla="*/ 0 h 10000"/>
              <a:gd name="connsiteX2" fmla="*/ 10015 w 10015"/>
              <a:gd name="connsiteY2" fmla="*/ 10000 h 10000"/>
              <a:gd name="connsiteX3" fmla="*/ 15 w 10015"/>
              <a:gd name="connsiteY3" fmla="*/ 10000 h 10000"/>
              <a:gd name="connsiteX4" fmla="*/ 0 w 10015"/>
              <a:gd name="connsiteY4" fmla="*/ 9541 h 10000"/>
              <a:gd name="connsiteX0" fmla="*/ 0 w 10015"/>
              <a:gd name="connsiteY0" fmla="*/ 9707 h 10000"/>
              <a:gd name="connsiteX1" fmla="*/ 10015 w 10015"/>
              <a:gd name="connsiteY1" fmla="*/ 0 h 10000"/>
              <a:gd name="connsiteX2" fmla="*/ 10015 w 10015"/>
              <a:gd name="connsiteY2" fmla="*/ 10000 h 10000"/>
              <a:gd name="connsiteX3" fmla="*/ 15 w 10015"/>
              <a:gd name="connsiteY3" fmla="*/ 10000 h 10000"/>
              <a:gd name="connsiteX4" fmla="*/ 0 w 10015"/>
              <a:gd name="connsiteY4" fmla="*/ 9707 h 10000"/>
              <a:gd name="connsiteX0" fmla="*/ 0 w 10015"/>
              <a:gd name="connsiteY0" fmla="*/ 5734 h 10000"/>
              <a:gd name="connsiteX1" fmla="*/ 10015 w 10015"/>
              <a:gd name="connsiteY1" fmla="*/ 0 h 10000"/>
              <a:gd name="connsiteX2" fmla="*/ 10015 w 10015"/>
              <a:gd name="connsiteY2" fmla="*/ 10000 h 10000"/>
              <a:gd name="connsiteX3" fmla="*/ 15 w 10015"/>
              <a:gd name="connsiteY3" fmla="*/ 10000 h 10000"/>
              <a:gd name="connsiteX4" fmla="*/ 0 w 10015"/>
              <a:gd name="connsiteY4" fmla="*/ 5734 h 10000"/>
              <a:gd name="connsiteX0" fmla="*/ 3 w 10002"/>
              <a:gd name="connsiteY0" fmla="*/ 4780 h 10000"/>
              <a:gd name="connsiteX1" fmla="*/ 10002 w 10002"/>
              <a:gd name="connsiteY1" fmla="*/ 0 h 10000"/>
              <a:gd name="connsiteX2" fmla="*/ 10002 w 10002"/>
              <a:gd name="connsiteY2" fmla="*/ 10000 h 10000"/>
              <a:gd name="connsiteX3" fmla="*/ 2 w 10002"/>
              <a:gd name="connsiteY3" fmla="*/ 10000 h 10000"/>
              <a:gd name="connsiteX4" fmla="*/ 3 w 10002"/>
              <a:gd name="connsiteY4" fmla="*/ 4780 h 10000"/>
              <a:gd name="connsiteX0" fmla="*/ 15 w 10001"/>
              <a:gd name="connsiteY0" fmla="*/ 3641 h 10000"/>
              <a:gd name="connsiteX1" fmla="*/ 10001 w 10001"/>
              <a:gd name="connsiteY1" fmla="*/ 0 h 10000"/>
              <a:gd name="connsiteX2" fmla="*/ 10001 w 10001"/>
              <a:gd name="connsiteY2" fmla="*/ 10000 h 10000"/>
              <a:gd name="connsiteX3" fmla="*/ 1 w 10001"/>
              <a:gd name="connsiteY3" fmla="*/ 10000 h 10000"/>
              <a:gd name="connsiteX4" fmla="*/ 15 w 10001"/>
              <a:gd name="connsiteY4" fmla="*/ 3641 h 10000"/>
              <a:gd name="connsiteX0" fmla="*/ 0 w 10012"/>
              <a:gd name="connsiteY0" fmla="*/ 3655 h 10000"/>
              <a:gd name="connsiteX1" fmla="*/ 10012 w 10012"/>
              <a:gd name="connsiteY1" fmla="*/ 0 h 10000"/>
              <a:gd name="connsiteX2" fmla="*/ 10012 w 10012"/>
              <a:gd name="connsiteY2" fmla="*/ 10000 h 10000"/>
              <a:gd name="connsiteX3" fmla="*/ 12 w 10012"/>
              <a:gd name="connsiteY3" fmla="*/ 10000 h 10000"/>
              <a:gd name="connsiteX4" fmla="*/ 0 w 10012"/>
              <a:gd name="connsiteY4" fmla="*/ 3655 h 10000"/>
              <a:gd name="connsiteX0" fmla="*/ 0 w 10012"/>
              <a:gd name="connsiteY0" fmla="*/ 3655 h 10000"/>
              <a:gd name="connsiteX1" fmla="*/ 10012 w 10012"/>
              <a:gd name="connsiteY1" fmla="*/ 0 h 10000"/>
              <a:gd name="connsiteX2" fmla="*/ 10012 w 10012"/>
              <a:gd name="connsiteY2" fmla="*/ 10000 h 10000"/>
              <a:gd name="connsiteX3" fmla="*/ 12 w 10012"/>
              <a:gd name="connsiteY3" fmla="*/ 10000 h 10000"/>
              <a:gd name="connsiteX4" fmla="*/ 0 w 10012"/>
              <a:gd name="connsiteY4" fmla="*/ 3655 h 10000"/>
              <a:gd name="connsiteX0" fmla="*/ 0 w 10012"/>
              <a:gd name="connsiteY0" fmla="*/ 3655 h 10000"/>
              <a:gd name="connsiteX1" fmla="*/ 10012 w 10012"/>
              <a:gd name="connsiteY1" fmla="*/ 0 h 10000"/>
              <a:gd name="connsiteX2" fmla="*/ 10012 w 10012"/>
              <a:gd name="connsiteY2" fmla="*/ 10000 h 10000"/>
              <a:gd name="connsiteX3" fmla="*/ 12 w 10012"/>
              <a:gd name="connsiteY3" fmla="*/ 10000 h 10000"/>
              <a:gd name="connsiteX4" fmla="*/ 0 w 10012"/>
              <a:gd name="connsiteY4" fmla="*/ 3655 h 10000"/>
              <a:gd name="connsiteX0" fmla="*/ 0 w 10012"/>
              <a:gd name="connsiteY0" fmla="*/ 3655 h 10000"/>
              <a:gd name="connsiteX1" fmla="*/ 10012 w 10012"/>
              <a:gd name="connsiteY1" fmla="*/ 0 h 10000"/>
              <a:gd name="connsiteX2" fmla="*/ 10012 w 10012"/>
              <a:gd name="connsiteY2" fmla="*/ 10000 h 10000"/>
              <a:gd name="connsiteX3" fmla="*/ 12 w 10012"/>
              <a:gd name="connsiteY3" fmla="*/ 10000 h 10000"/>
              <a:gd name="connsiteX4" fmla="*/ 0 w 10012"/>
              <a:gd name="connsiteY4" fmla="*/ 3655 h 10000"/>
              <a:gd name="connsiteX0" fmla="*/ 0 w 10012"/>
              <a:gd name="connsiteY0" fmla="*/ 3655 h 10000"/>
              <a:gd name="connsiteX1" fmla="*/ 10012 w 10012"/>
              <a:gd name="connsiteY1" fmla="*/ 0 h 10000"/>
              <a:gd name="connsiteX2" fmla="*/ 10012 w 10012"/>
              <a:gd name="connsiteY2" fmla="*/ 10000 h 10000"/>
              <a:gd name="connsiteX3" fmla="*/ 12 w 10012"/>
              <a:gd name="connsiteY3" fmla="*/ 10000 h 10000"/>
              <a:gd name="connsiteX4" fmla="*/ 0 w 10012"/>
              <a:gd name="connsiteY4" fmla="*/ 3655 h 10000"/>
              <a:gd name="connsiteX0" fmla="*/ 3 w 10015"/>
              <a:gd name="connsiteY0" fmla="*/ 3655 h 10000"/>
              <a:gd name="connsiteX1" fmla="*/ 10015 w 10015"/>
              <a:gd name="connsiteY1" fmla="*/ 0 h 10000"/>
              <a:gd name="connsiteX2" fmla="*/ 10015 w 10015"/>
              <a:gd name="connsiteY2" fmla="*/ 10000 h 10000"/>
              <a:gd name="connsiteX3" fmla="*/ 15 w 10015"/>
              <a:gd name="connsiteY3" fmla="*/ 10000 h 10000"/>
              <a:gd name="connsiteX4" fmla="*/ 3 w 10015"/>
              <a:gd name="connsiteY4" fmla="*/ 3655 h 10000"/>
              <a:gd name="connsiteX0" fmla="*/ 3 w 10015"/>
              <a:gd name="connsiteY0" fmla="*/ 3655 h 10000"/>
              <a:gd name="connsiteX1" fmla="*/ 10015 w 10015"/>
              <a:gd name="connsiteY1" fmla="*/ 0 h 10000"/>
              <a:gd name="connsiteX2" fmla="*/ 10015 w 10015"/>
              <a:gd name="connsiteY2" fmla="*/ 10000 h 10000"/>
              <a:gd name="connsiteX3" fmla="*/ 15 w 10015"/>
              <a:gd name="connsiteY3" fmla="*/ 10000 h 10000"/>
              <a:gd name="connsiteX4" fmla="*/ 3 w 10015"/>
              <a:gd name="connsiteY4" fmla="*/ 3655 h 10000"/>
              <a:gd name="connsiteX0" fmla="*/ 1 w 10013"/>
              <a:gd name="connsiteY0" fmla="*/ 3655 h 10000"/>
              <a:gd name="connsiteX1" fmla="*/ 10013 w 10013"/>
              <a:gd name="connsiteY1" fmla="*/ 0 h 10000"/>
              <a:gd name="connsiteX2" fmla="*/ 10013 w 10013"/>
              <a:gd name="connsiteY2" fmla="*/ 10000 h 10000"/>
              <a:gd name="connsiteX3" fmla="*/ 13 w 10013"/>
              <a:gd name="connsiteY3" fmla="*/ 10000 h 10000"/>
              <a:gd name="connsiteX4" fmla="*/ 1 w 10013"/>
              <a:gd name="connsiteY4" fmla="*/ 3655 h 10000"/>
              <a:gd name="connsiteX0" fmla="*/ 1 w 10013"/>
              <a:gd name="connsiteY0" fmla="*/ 3655 h 10000"/>
              <a:gd name="connsiteX1" fmla="*/ 10013 w 10013"/>
              <a:gd name="connsiteY1" fmla="*/ 0 h 10000"/>
              <a:gd name="connsiteX2" fmla="*/ 10013 w 10013"/>
              <a:gd name="connsiteY2" fmla="*/ 10000 h 10000"/>
              <a:gd name="connsiteX3" fmla="*/ 13 w 10013"/>
              <a:gd name="connsiteY3" fmla="*/ 9975 h 10000"/>
              <a:gd name="connsiteX4" fmla="*/ 1 w 10013"/>
              <a:gd name="connsiteY4" fmla="*/ 3655 h 10000"/>
              <a:gd name="connsiteX0" fmla="*/ 5 w 10017"/>
              <a:gd name="connsiteY0" fmla="*/ 3655 h 10000"/>
              <a:gd name="connsiteX1" fmla="*/ 10017 w 10017"/>
              <a:gd name="connsiteY1" fmla="*/ 0 h 10000"/>
              <a:gd name="connsiteX2" fmla="*/ 10017 w 10017"/>
              <a:gd name="connsiteY2" fmla="*/ 10000 h 10000"/>
              <a:gd name="connsiteX3" fmla="*/ 1 w 10017"/>
              <a:gd name="connsiteY3" fmla="*/ 10000 h 10000"/>
              <a:gd name="connsiteX4" fmla="*/ 5 w 10017"/>
              <a:gd name="connsiteY4" fmla="*/ 3655 h 10000"/>
              <a:gd name="connsiteX0" fmla="*/ 5 w 10017"/>
              <a:gd name="connsiteY0" fmla="*/ 3655 h 10000"/>
              <a:gd name="connsiteX1" fmla="*/ 10017 w 10017"/>
              <a:gd name="connsiteY1" fmla="*/ 0 h 10000"/>
              <a:gd name="connsiteX2" fmla="*/ 10017 w 10017"/>
              <a:gd name="connsiteY2" fmla="*/ 10000 h 10000"/>
              <a:gd name="connsiteX3" fmla="*/ 1 w 10017"/>
              <a:gd name="connsiteY3" fmla="*/ 10000 h 10000"/>
              <a:gd name="connsiteX4" fmla="*/ 5 w 10017"/>
              <a:gd name="connsiteY4" fmla="*/ 3655 h 10000"/>
              <a:gd name="connsiteX0" fmla="*/ 5 w 10017"/>
              <a:gd name="connsiteY0" fmla="*/ 3655 h 10000"/>
              <a:gd name="connsiteX1" fmla="*/ 10017 w 10017"/>
              <a:gd name="connsiteY1" fmla="*/ 0 h 10000"/>
              <a:gd name="connsiteX2" fmla="*/ 10017 w 10017"/>
              <a:gd name="connsiteY2" fmla="*/ 10000 h 10000"/>
              <a:gd name="connsiteX3" fmla="*/ 1 w 10017"/>
              <a:gd name="connsiteY3" fmla="*/ 10000 h 10000"/>
              <a:gd name="connsiteX4" fmla="*/ 5 w 10017"/>
              <a:gd name="connsiteY4" fmla="*/ 3655 h 10000"/>
              <a:gd name="connsiteX0" fmla="*/ 4 w 10016"/>
              <a:gd name="connsiteY0" fmla="*/ 3655 h 10000"/>
              <a:gd name="connsiteX1" fmla="*/ 10016 w 10016"/>
              <a:gd name="connsiteY1" fmla="*/ 0 h 10000"/>
              <a:gd name="connsiteX2" fmla="*/ 10016 w 10016"/>
              <a:gd name="connsiteY2" fmla="*/ 10000 h 10000"/>
              <a:gd name="connsiteX3" fmla="*/ 0 w 10016"/>
              <a:gd name="connsiteY3" fmla="*/ 10000 h 10000"/>
              <a:gd name="connsiteX4" fmla="*/ 4 w 10016"/>
              <a:gd name="connsiteY4" fmla="*/ 3655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6" h="10000">
                <a:moveTo>
                  <a:pt x="4" y="3655"/>
                </a:moveTo>
                <a:lnTo>
                  <a:pt x="10016" y="0"/>
                </a:lnTo>
                <a:lnTo>
                  <a:pt x="10016" y="10000"/>
                </a:lnTo>
                <a:lnTo>
                  <a:pt x="0" y="10000"/>
                </a:lnTo>
                <a:cubicBezTo>
                  <a:pt x="3" y="3861"/>
                  <a:pt x="2" y="9996"/>
                  <a:pt x="4" y="3655"/>
                </a:cubicBezTo>
                <a:close/>
              </a:path>
            </a:pathLst>
          </a:custGeom>
          <a:solidFill>
            <a:srgbClr val="009DE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65"/>
          </a:p>
        </p:txBody>
      </p:sp>
      <p:pic>
        <p:nvPicPr>
          <p:cNvPr id="15" name="Picture 14" descr="Icon&#10;&#10;Description automatically generated">
            <a:extLst>
              <a:ext uri="{FF2B5EF4-FFF2-40B4-BE49-F238E27FC236}">
                <a16:creationId xmlns:a16="http://schemas.microsoft.com/office/drawing/2014/main" id="{5BC09211-1C1B-4B08-A7CA-9DCB5AD2E034}"/>
              </a:ext>
            </a:extLst>
          </p:cNvPr>
          <p:cNvPicPr>
            <a:picLocks noChangeAspect="1"/>
          </p:cNvPicPr>
          <p:nvPr userDrawn="1"/>
        </p:nvPicPr>
        <p:blipFill>
          <a:blip r:embed="rId2">
            <a:alphaModFix amt="35000"/>
            <a:extLst>
              <a:ext uri="{28A0092B-C50C-407E-A947-70E740481C1C}">
                <a14:useLocalDpi xmlns:a14="http://schemas.microsoft.com/office/drawing/2010/main" val="0"/>
              </a:ext>
            </a:extLst>
          </a:blip>
          <a:stretch>
            <a:fillRect/>
          </a:stretch>
        </p:blipFill>
        <p:spPr>
          <a:xfrm>
            <a:off x="1687133" y="-662803"/>
            <a:ext cx="4828275" cy="8228794"/>
          </a:xfrm>
          <a:prstGeom prst="rect">
            <a:avLst/>
          </a:prstGeom>
        </p:spPr>
      </p:pic>
      <p:sp>
        <p:nvSpPr>
          <p:cNvPr id="12" name="Orange line"/>
          <p:cNvSpPr/>
          <p:nvPr userDrawn="1"/>
        </p:nvSpPr>
        <p:spPr>
          <a:xfrm flipH="1">
            <a:off x="5733371" y="0"/>
            <a:ext cx="758866" cy="1961080"/>
          </a:xfrm>
          <a:prstGeom prst="parallelogram">
            <a:avLst>
              <a:gd name="adj" fmla="val 87912"/>
            </a:avLst>
          </a:prstGeom>
          <a:solidFill>
            <a:srgbClr val="F3964A"/>
          </a:solidFill>
          <a:ln>
            <a:solidFill>
              <a:srgbClr val="F39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265"/>
          </a:p>
        </p:txBody>
      </p:sp>
      <p:pic>
        <p:nvPicPr>
          <p:cNvPr id="26" name="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9089" y="6524605"/>
            <a:ext cx="1954045" cy="169588"/>
          </a:xfrm>
          <a:prstGeom prst="rect">
            <a:avLst/>
          </a:prstGeom>
        </p:spPr>
      </p:pic>
      <p:pic>
        <p:nvPicPr>
          <p:cNvPr id="10" name="Picture 9" descr="A black and white image of a person's face&#10;&#10;Description automatically generated with low confidence">
            <a:extLst>
              <a:ext uri="{FF2B5EF4-FFF2-40B4-BE49-F238E27FC236}">
                <a16:creationId xmlns:a16="http://schemas.microsoft.com/office/drawing/2014/main" id="{F6C04815-6B04-49D2-9D52-229A7C6C679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76642" y="453392"/>
            <a:ext cx="1665400" cy="1553662"/>
          </a:xfrm>
          <a:prstGeom prst="rect">
            <a:avLst/>
          </a:prstGeom>
        </p:spPr>
      </p:pic>
      <p:sp>
        <p:nvSpPr>
          <p:cNvPr id="13" name="Title 1">
            <a:extLst>
              <a:ext uri="{FF2B5EF4-FFF2-40B4-BE49-F238E27FC236}">
                <a16:creationId xmlns:a16="http://schemas.microsoft.com/office/drawing/2014/main" id="{16022A43-ED0F-413F-8F67-76CE2E61455B}"/>
              </a:ext>
            </a:extLst>
          </p:cNvPr>
          <p:cNvSpPr>
            <a:spLocks noGrp="1"/>
          </p:cNvSpPr>
          <p:nvPr>
            <p:ph type="title" hasCustomPrompt="1"/>
          </p:nvPr>
        </p:nvSpPr>
        <p:spPr>
          <a:xfrm>
            <a:off x="847777" y="2919903"/>
            <a:ext cx="6451257" cy="1368012"/>
          </a:xfrm>
        </p:spPr>
        <p:txBody>
          <a:bodyPr anchor="t"/>
          <a:lstStyle>
            <a:lvl1pPr>
              <a:defRPr b="1"/>
            </a:lvl1pPr>
          </a:lstStyle>
          <a:p>
            <a:r>
              <a:rPr lang="en-US"/>
              <a:t>Title</a:t>
            </a:r>
          </a:p>
        </p:txBody>
      </p:sp>
      <p:sp>
        <p:nvSpPr>
          <p:cNvPr id="16" name="Rectangle 15">
            <a:extLst>
              <a:ext uri="{FF2B5EF4-FFF2-40B4-BE49-F238E27FC236}">
                <a16:creationId xmlns:a16="http://schemas.microsoft.com/office/drawing/2014/main" id="{FE4EA2B0-8790-434A-8092-8C12A6D096D2}"/>
              </a:ext>
            </a:extLst>
          </p:cNvPr>
          <p:cNvSpPr/>
          <p:nvPr userDrawn="1"/>
        </p:nvSpPr>
        <p:spPr>
          <a:xfrm>
            <a:off x="7372934" y="6254139"/>
            <a:ext cx="4680068" cy="306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1968" b="1">
                <a:solidFill>
                  <a:schemeClr val="bg1"/>
                </a:solidFill>
                <a:latin typeface="BalanceBold-Roman" panose="02010504030101020104" pitchFamily="2" charset="0"/>
                <a:cs typeface="Arial" panose="020B0604020202020204" pitchFamily="34" charset="0"/>
              </a:rPr>
              <a:t>We deliver </a:t>
            </a:r>
          </a:p>
          <a:p>
            <a:pPr algn="r"/>
            <a:r>
              <a:rPr lang="en-GB" sz="1968" b="1">
                <a:solidFill>
                  <a:schemeClr val="bg1"/>
                </a:solidFill>
                <a:latin typeface="BalanceBold-Roman" panose="02010504030101020104" pitchFamily="2" charset="0"/>
                <a:cs typeface="Arial" panose="020B0604020202020204" pitchFamily="34" charset="0"/>
              </a:rPr>
              <a:t>with certainty</a:t>
            </a:r>
          </a:p>
        </p:txBody>
      </p:sp>
    </p:spTree>
    <p:extLst>
      <p:ext uri="{BB962C8B-B14F-4D97-AF65-F5344CB8AC3E}">
        <p14:creationId xmlns:p14="http://schemas.microsoft.com/office/powerpoint/2010/main" val="30006078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ageCurlDoub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71555CA-57F2-4DBA-AA8F-5BAFB5C8680D}" type="datetimeFigureOut">
              <a:rPr lang="en-GB" smtClean="0"/>
              <a:t>12/12/2025</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63ED0BC-24F5-4CBD-91A4-B7ADBD6A56A1}"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558792"/>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diagramColors" Target="../diagrams/colors2.xml"/><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diagramQuickStyle" Target="../diagrams/quickStyle2.xml"/><Relationship Id="rId5" Type="http://schemas.openxmlformats.org/officeDocument/2006/relationships/diagramLayout" Target="../diagrams/layout2.xml"/><Relationship Id="rId10" Type="http://schemas.openxmlformats.org/officeDocument/2006/relationships/image" Target="../media/image27.jpeg"/><Relationship Id="rId4" Type="http://schemas.openxmlformats.org/officeDocument/2006/relationships/diagramData" Target="../diagrams/data2.xml"/><Relationship Id="rId9" Type="http://schemas.openxmlformats.org/officeDocument/2006/relationships/image" Target="../media/image26.png"/></Relationships>
</file>

<file path=ppt/slides/_rels/slide9.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28.jpeg"/><Relationship Id="rId7" Type="http://schemas.openxmlformats.org/officeDocument/2006/relationships/image" Target="../media/image32.jp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534520-FA48-40B5-924F-F9780EDE370A}"/>
              </a:ext>
            </a:extLst>
          </p:cNvPr>
          <p:cNvSpPr>
            <a:spLocks noGrp="1"/>
          </p:cNvSpPr>
          <p:nvPr>
            <p:ph type="title"/>
          </p:nvPr>
        </p:nvSpPr>
        <p:spPr>
          <a:xfrm>
            <a:off x="168055" y="2745230"/>
            <a:ext cx="6451257" cy="1367540"/>
          </a:xfrm>
        </p:spPr>
        <p:txBody>
          <a:bodyPr vert="horz" lIns="64251" tIns="32125" rIns="64251" bIns="32125" rtlCol="0" anchor="t">
            <a:noAutofit/>
          </a:bodyPr>
          <a:lstStyle/>
          <a:p>
            <a:br>
              <a:rPr lang="en-GB" sz="3350" dirty="0">
                <a:latin typeface="Arial"/>
                <a:cs typeface="Arial"/>
              </a:rPr>
            </a:br>
            <a:br>
              <a:rPr lang="en-GB" sz="3350" dirty="0">
                <a:latin typeface="Arial"/>
                <a:cs typeface="Arial"/>
              </a:rPr>
            </a:br>
            <a:br>
              <a:rPr lang="en-GB" sz="3350" dirty="0">
                <a:latin typeface="Arial"/>
                <a:cs typeface="Arial"/>
              </a:rPr>
            </a:br>
            <a:br>
              <a:rPr lang="en-GB" sz="3350" dirty="0"/>
            </a:br>
            <a:endParaRPr lang="en-GB" sz="3373" dirty="0">
              <a:latin typeface="Arial"/>
              <a:cs typeface="Arial"/>
            </a:endParaRPr>
          </a:p>
        </p:txBody>
      </p:sp>
      <p:pic>
        <p:nvPicPr>
          <p:cNvPr id="2" name="Picture 1">
            <a:extLst>
              <a:ext uri="{FF2B5EF4-FFF2-40B4-BE49-F238E27FC236}">
                <a16:creationId xmlns:a16="http://schemas.microsoft.com/office/drawing/2014/main" id="{E0B29A2E-23F5-9704-74F2-BDDA408282C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8411" y="6101736"/>
            <a:ext cx="3973647" cy="567149"/>
          </a:xfrm>
          <a:prstGeom prst="rect">
            <a:avLst/>
          </a:prstGeom>
        </p:spPr>
      </p:pic>
      <p:sp>
        <p:nvSpPr>
          <p:cNvPr id="5" name="TextBox 4">
            <a:extLst>
              <a:ext uri="{FF2B5EF4-FFF2-40B4-BE49-F238E27FC236}">
                <a16:creationId xmlns:a16="http://schemas.microsoft.com/office/drawing/2014/main" id="{3F6B7B68-54EA-E516-B66F-419752123C3F}"/>
              </a:ext>
            </a:extLst>
          </p:cNvPr>
          <p:cNvSpPr txBox="1"/>
          <p:nvPr/>
        </p:nvSpPr>
        <p:spPr>
          <a:xfrm>
            <a:off x="1926772" y="2560564"/>
            <a:ext cx="6096000" cy="1569660"/>
          </a:xfrm>
          <a:prstGeom prst="rect">
            <a:avLst/>
          </a:prstGeom>
          <a:noFill/>
        </p:spPr>
        <p:txBody>
          <a:bodyPr wrap="square">
            <a:spAutoFit/>
          </a:bodyPr>
          <a:lstStyle/>
          <a:p>
            <a:r>
              <a:rPr lang="en-US" sz="4800" b="0" i="0" u="none" strike="noStrike" dirty="0">
                <a:solidFill>
                  <a:srgbClr val="000000"/>
                </a:solidFill>
                <a:effectLst/>
                <a:latin typeface="Neue Haas Grotesk Text Pro" panose="020B0504020202020204" pitchFamily="34" charset="0"/>
              </a:rPr>
              <a:t>Hildenborough Project Update</a:t>
            </a:r>
            <a:r>
              <a:rPr lang="en-US" sz="4800" b="0" i="0" dirty="0">
                <a:solidFill>
                  <a:srgbClr val="000000"/>
                </a:solidFill>
                <a:effectLst/>
                <a:latin typeface="Neue Haas Grotesk Text Pro" panose="020B0504020202020204" pitchFamily="34" charset="0"/>
              </a:rPr>
              <a:t>​</a:t>
            </a:r>
            <a:endParaRPr lang="en-GB" sz="4800" dirty="0"/>
          </a:p>
        </p:txBody>
      </p:sp>
    </p:spTree>
    <p:extLst>
      <p:ext uri="{BB962C8B-B14F-4D97-AF65-F5344CB8AC3E}">
        <p14:creationId xmlns:p14="http://schemas.microsoft.com/office/powerpoint/2010/main" val="22857688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10">
            <a:extLst>
              <a:ext uri="{FF2B5EF4-FFF2-40B4-BE49-F238E27FC236}">
                <a16:creationId xmlns:a16="http://schemas.microsoft.com/office/drawing/2014/main" id="{9E35181F-31C9-760B-9BAC-4A0189180CBA}"/>
              </a:ext>
            </a:extLst>
          </p:cNvPr>
          <p:cNvSpPr>
            <a:spLocks noGrp="1"/>
          </p:cNvSpPr>
          <p:nvPr>
            <p:ph type="title"/>
          </p:nvPr>
        </p:nvSpPr>
        <p:spPr>
          <a:xfrm>
            <a:off x="411480" y="987552"/>
            <a:ext cx="4485861" cy="1088136"/>
          </a:xfrm>
        </p:spPr>
        <p:txBody>
          <a:bodyPr vert="horz" lIns="91440" tIns="45720" rIns="91440" bIns="45720" rtlCol="0" anchor="b">
            <a:normAutofit/>
          </a:bodyPr>
          <a:lstStyle/>
          <a:p>
            <a:r>
              <a:rPr lang="en-US" sz="3400"/>
              <a:t>Project Overview</a:t>
            </a:r>
          </a:p>
        </p:txBody>
      </p:sp>
      <p:sp>
        <p:nvSpPr>
          <p:cNvPr id="2" name="TextBox 1">
            <a:extLst>
              <a:ext uri="{FF2B5EF4-FFF2-40B4-BE49-F238E27FC236}">
                <a16:creationId xmlns:a16="http://schemas.microsoft.com/office/drawing/2014/main" id="{6B25CCE8-DEEF-81D2-1A17-034045D23C3D}"/>
              </a:ext>
            </a:extLst>
          </p:cNvPr>
          <p:cNvSpPr txBox="1"/>
          <p:nvPr/>
        </p:nvSpPr>
        <p:spPr>
          <a:xfrm>
            <a:off x="411479" y="2688336"/>
            <a:ext cx="4498848" cy="3584448"/>
          </a:xfrm>
          <a:prstGeom prst="rect">
            <a:avLst/>
          </a:prstGeom>
        </p:spPr>
        <p:txBody>
          <a:bodyPr vert="horz" lIns="91440" tIns="45720" rIns="91440" bIns="45720" rtlCol="0" anchor="t">
            <a:normAutofit/>
          </a:bodyPr>
          <a:lstStyle/>
          <a:p>
            <a:pPr indent="-228600" fontAlgn="base">
              <a:lnSpc>
                <a:spcPct val="90000"/>
              </a:lnSpc>
              <a:spcAft>
                <a:spcPts val="600"/>
              </a:spcAft>
              <a:buFont typeface="Arial" panose="020B0604020202020204" pitchFamily="34" charset="0"/>
              <a:buChar char="•"/>
            </a:pPr>
            <a:r>
              <a:rPr lang="en-US" sz="1700"/>
              <a:t>The scope of works for the Leigh Scheme include:​</a:t>
            </a:r>
          </a:p>
          <a:p>
            <a:pPr indent="-228600" fontAlgn="base">
              <a:lnSpc>
                <a:spcPct val="90000"/>
              </a:lnSpc>
              <a:spcAft>
                <a:spcPts val="600"/>
              </a:spcAft>
              <a:buFont typeface="Arial" panose="020B0604020202020204" pitchFamily="34" charset="0"/>
              <a:buChar char="•"/>
            </a:pPr>
            <a:r>
              <a:rPr lang="en-US" sz="1700"/>
              <a:t>Procurement &amp; installation of a new gearbox winch system to lift the gates.​</a:t>
            </a:r>
          </a:p>
          <a:p>
            <a:pPr indent="-228600" fontAlgn="base">
              <a:lnSpc>
                <a:spcPct val="90000"/>
              </a:lnSpc>
              <a:spcAft>
                <a:spcPts val="600"/>
              </a:spcAft>
              <a:buFont typeface="Arial" panose="020B0604020202020204" pitchFamily="34" charset="0"/>
              <a:buChar char="•"/>
            </a:pPr>
            <a:r>
              <a:rPr lang="en-US" sz="1700"/>
              <a:t>Fabrications &amp; installation of three new gates ​</a:t>
            </a:r>
          </a:p>
          <a:p>
            <a:pPr indent="-228600" fontAlgn="base">
              <a:lnSpc>
                <a:spcPct val="90000"/>
              </a:lnSpc>
              <a:spcAft>
                <a:spcPts val="600"/>
              </a:spcAft>
              <a:buFont typeface="Arial" panose="020B0604020202020204" pitchFamily="34" charset="0"/>
              <a:buChar char="•"/>
            </a:pPr>
            <a:r>
              <a:rPr lang="en-US" sz="1700"/>
              <a:t>Design &amp; Installation of new electrical systems &amp; MCCs.​</a:t>
            </a:r>
          </a:p>
          <a:p>
            <a:pPr indent="-228600" fontAlgn="base">
              <a:lnSpc>
                <a:spcPct val="90000"/>
              </a:lnSpc>
              <a:spcAft>
                <a:spcPts val="600"/>
              </a:spcAft>
              <a:buFont typeface="Arial" panose="020B0604020202020204" pitchFamily="34" charset="0"/>
              <a:buChar char="•"/>
            </a:pPr>
            <a:r>
              <a:rPr lang="en-US" sz="1700"/>
              <a:t>Fabrication &amp; installation of a new Eel Pass.​</a:t>
            </a:r>
          </a:p>
          <a:p>
            <a:pPr indent="-228600" fontAlgn="base">
              <a:lnSpc>
                <a:spcPct val="90000"/>
              </a:lnSpc>
              <a:spcAft>
                <a:spcPts val="600"/>
              </a:spcAft>
              <a:buFont typeface="Arial" panose="020B0604020202020204" pitchFamily="34" charset="0"/>
              <a:buChar char="•"/>
            </a:pPr>
            <a:r>
              <a:rPr lang="en-US" sz="1700"/>
              <a:t>Raising of embankments at the nearby Leigh Pumping Station​</a:t>
            </a:r>
          </a:p>
          <a:p>
            <a:pPr indent="-228600" fontAlgn="base">
              <a:lnSpc>
                <a:spcPct val="90000"/>
              </a:lnSpc>
              <a:spcAft>
                <a:spcPts val="600"/>
              </a:spcAft>
              <a:buFont typeface="Arial" panose="020B0604020202020204" pitchFamily="34" charset="0"/>
              <a:buChar char="•"/>
            </a:pPr>
            <a:r>
              <a:rPr lang="en-US" sz="1700"/>
              <a:t>Installation of a brand new pumping station at Hildenborough​</a:t>
            </a:r>
          </a:p>
        </p:txBody>
      </p:sp>
      <p:pic>
        <p:nvPicPr>
          <p:cNvPr id="1026" name="Picture 2">
            <a:extLst>
              <a:ext uri="{FF2B5EF4-FFF2-40B4-BE49-F238E27FC236}">
                <a16:creationId xmlns:a16="http://schemas.microsoft.com/office/drawing/2014/main" id="{05D49D12-11E7-0F0E-D12A-9F3C304A3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0011" r="20014" b="2"/>
          <a:stretch>
            <a:fillRect/>
          </a:stretch>
        </p:blipFill>
        <p:spPr bwMode="auto">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noFill/>
          <a:effectLst>
            <a:outerShdw blurRad="50800" dist="38100" dir="10800000" algn="r" rotWithShape="0">
              <a:schemeClr val="bg1">
                <a:lumMod val="85000"/>
                <a:alpha val="30000"/>
              </a:schemeClr>
            </a:outerShdw>
          </a:effectLst>
          <a:extLst>
            <a:ext uri="{909E8E84-426E-40DD-AFC4-6F175D3DCCD1}">
              <a14:hiddenFill xmlns:a14="http://schemas.microsoft.com/office/drawing/2010/main">
                <a:solidFill>
                  <a:srgbClr val="FFFFFF"/>
                </a:solidFill>
              </a14:hiddenFill>
            </a:ext>
          </a:extLst>
        </p:spPr>
      </p:pic>
      <p:pic>
        <p:nvPicPr>
          <p:cNvPr id="7" name="Picture 6" descr="Shape&#10;&#10;Description automatically generated">
            <a:extLst>
              <a:ext uri="{FF2B5EF4-FFF2-40B4-BE49-F238E27FC236}">
                <a16:creationId xmlns:a16="http://schemas.microsoft.com/office/drawing/2014/main" id="{10DB2450-2FCE-0B68-CA84-B45C755AC2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374" y="340536"/>
            <a:ext cx="394699" cy="879394"/>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E57BE3D5-B11B-C81E-9879-2BDE6320DF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640" y="6412318"/>
            <a:ext cx="1445342" cy="210292"/>
          </a:xfrm>
          <a:prstGeom prst="rect">
            <a:avLst/>
          </a:prstGeom>
        </p:spPr>
      </p:pic>
    </p:spTree>
    <p:extLst>
      <p:ext uri="{BB962C8B-B14F-4D97-AF65-F5344CB8AC3E}">
        <p14:creationId xmlns:p14="http://schemas.microsoft.com/office/powerpoint/2010/main" val="1184009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10">
            <a:extLst>
              <a:ext uri="{FF2B5EF4-FFF2-40B4-BE49-F238E27FC236}">
                <a16:creationId xmlns:a16="http://schemas.microsoft.com/office/drawing/2014/main" id="{9E35181F-31C9-760B-9BAC-4A0189180CBA}"/>
              </a:ext>
            </a:extLst>
          </p:cNvPr>
          <p:cNvSpPr>
            <a:spLocks noGrp="1"/>
          </p:cNvSpPr>
          <p:nvPr>
            <p:ph type="title"/>
          </p:nvPr>
        </p:nvSpPr>
        <p:spPr>
          <a:xfrm>
            <a:off x="411480" y="987552"/>
            <a:ext cx="4485861" cy="1088136"/>
          </a:xfrm>
        </p:spPr>
        <p:txBody>
          <a:bodyPr vert="horz" lIns="91440" tIns="45720" rIns="91440" bIns="45720" rtlCol="0" anchor="b">
            <a:normAutofit/>
          </a:bodyPr>
          <a:lstStyle/>
          <a:p>
            <a:r>
              <a:rPr lang="en-US" sz="3400"/>
              <a:t>Quarterly Progress</a:t>
            </a:r>
          </a:p>
        </p:txBody>
      </p:sp>
      <p:sp>
        <p:nvSpPr>
          <p:cNvPr id="4" name="TextBox 3">
            <a:extLst>
              <a:ext uri="{FF2B5EF4-FFF2-40B4-BE49-F238E27FC236}">
                <a16:creationId xmlns:a16="http://schemas.microsoft.com/office/drawing/2014/main" id="{848A4CA0-4FCD-43BC-D464-0F0501733DDD}"/>
              </a:ext>
            </a:extLst>
          </p:cNvPr>
          <p:cNvSpPr txBox="1"/>
          <p:nvPr/>
        </p:nvSpPr>
        <p:spPr>
          <a:xfrm>
            <a:off x="411479" y="2688336"/>
            <a:ext cx="4498848" cy="3584448"/>
          </a:xfrm>
          <a:prstGeom prst="rect">
            <a:avLst/>
          </a:prstGeom>
        </p:spPr>
        <p:txBody>
          <a:bodyPr vert="horz" lIns="91440" tIns="45720" rIns="91440" bIns="45720" rtlCol="0" anchor="t">
            <a:normAutofit/>
          </a:bodyPr>
          <a:lstStyle/>
          <a:p>
            <a:pPr indent="-228600" fontAlgn="base">
              <a:lnSpc>
                <a:spcPct val="90000"/>
              </a:lnSpc>
              <a:spcAft>
                <a:spcPts val="600"/>
              </a:spcAft>
              <a:buFont typeface="Arial" panose="020B0604020202020204" pitchFamily="34" charset="0"/>
              <a:buChar char="•"/>
            </a:pPr>
            <a:r>
              <a:rPr lang="en-US" b="1"/>
              <a:t>Completed Structural Works</a:t>
            </a:r>
            <a:r>
              <a:rPr lang="en-US"/>
              <a:t>​</a:t>
            </a:r>
          </a:p>
          <a:p>
            <a:pPr indent="-228600" fontAlgn="base">
              <a:lnSpc>
                <a:spcPct val="90000"/>
              </a:lnSpc>
              <a:spcAft>
                <a:spcPts val="600"/>
              </a:spcAft>
              <a:buFont typeface="Arial" panose="020B0604020202020204" pitchFamily="34" charset="0"/>
              <a:buChar char="•"/>
            </a:pPr>
            <a:r>
              <a:rPr lang="en-US"/>
              <a:t>Since our last drop in we have completed several Major milestones which  include </a:t>
            </a:r>
          </a:p>
          <a:p>
            <a:pPr indent="-228600" fontAlgn="base">
              <a:lnSpc>
                <a:spcPct val="90000"/>
              </a:lnSpc>
              <a:spcAft>
                <a:spcPts val="600"/>
              </a:spcAft>
              <a:buFont typeface="Arial" panose="020B0604020202020204" pitchFamily="34" charset="0"/>
              <a:buChar char="•"/>
            </a:pPr>
            <a:r>
              <a:rPr lang="en-US"/>
              <a:t>Embankment construction, pump station concrete works, </a:t>
            </a:r>
          </a:p>
          <a:p>
            <a:pPr indent="-228600" fontAlgn="base">
              <a:lnSpc>
                <a:spcPct val="90000"/>
              </a:lnSpc>
              <a:spcAft>
                <a:spcPts val="600"/>
              </a:spcAft>
              <a:buFont typeface="Arial" panose="020B0604020202020204" pitchFamily="34" charset="0"/>
              <a:buChar char="•"/>
            </a:pPr>
            <a:r>
              <a:rPr lang="en-US"/>
              <a:t>Critical electrical infrastructure installation.​</a:t>
            </a:r>
            <a:br>
              <a:rPr lang="en-US" b="0" i="0">
                <a:effectLst/>
              </a:rPr>
            </a:br>
            <a:endParaRPr lang="en-US" b="0" i="0">
              <a:effectLst/>
            </a:endParaRPr>
          </a:p>
        </p:txBody>
      </p:sp>
      <p:pic>
        <p:nvPicPr>
          <p:cNvPr id="3" name="Picture 2" descr="A crane lifting a construction site&#10;&#10;AI-generated content may be incorrect.">
            <a:extLst>
              <a:ext uri="{FF2B5EF4-FFF2-40B4-BE49-F238E27FC236}">
                <a16:creationId xmlns:a16="http://schemas.microsoft.com/office/drawing/2014/main" id="{12D1C95F-519C-3FFB-E0FA-869D5F02B9C1}"/>
              </a:ext>
            </a:extLst>
          </p:cNvPr>
          <p:cNvPicPr>
            <a:picLocks noChangeAspect="1"/>
          </p:cNvPicPr>
          <p:nvPr/>
        </p:nvPicPr>
        <p:blipFill>
          <a:blip r:embed="rId2">
            <a:extLst>
              <a:ext uri="{28A0092B-C50C-407E-A947-70E740481C1C}">
                <a14:useLocalDpi xmlns:a14="http://schemas.microsoft.com/office/drawing/2010/main" val="0"/>
              </a:ext>
            </a:extLst>
          </a:blip>
          <a:srcRect l="8760" r="24236" b="-1"/>
          <a:stretch>
            <a:fillRect/>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pic>
        <p:nvPicPr>
          <p:cNvPr id="7" name="Picture 6" descr="Shape&#10;&#10;Description automatically generated">
            <a:extLst>
              <a:ext uri="{FF2B5EF4-FFF2-40B4-BE49-F238E27FC236}">
                <a16:creationId xmlns:a16="http://schemas.microsoft.com/office/drawing/2014/main" id="{10DB2450-2FCE-0B68-CA84-B45C755AC2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630" y="355265"/>
            <a:ext cx="394699" cy="879394"/>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E57BE3D5-B11B-C81E-9879-2BDE6320DF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640" y="6412318"/>
            <a:ext cx="1445342" cy="210292"/>
          </a:xfrm>
          <a:prstGeom prst="rect">
            <a:avLst/>
          </a:prstGeom>
        </p:spPr>
      </p:pic>
    </p:spTree>
    <p:extLst>
      <p:ext uri="{BB962C8B-B14F-4D97-AF65-F5344CB8AC3E}">
        <p14:creationId xmlns:p14="http://schemas.microsoft.com/office/powerpoint/2010/main" val="898385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construction site with a crane and a pipe&#10;&#10;AI-generated content may be incorrect.">
            <a:extLst>
              <a:ext uri="{FF2B5EF4-FFF2-40B4-BE49-F238E27FC236}">
                <a16:creationId xmlns:a16="http://schemas.microsoft.com/office/drawing/2014/main" id="{E3BE2866-43E5-A8C6-3BA9-E7FA6968251B}"/>
              </a:ext>
            </a:extLst>
          </p:cNvPr>
          <p:cNvPicPr>
            <a:picLocks noChangeAspect="1"/>
          </p:cNvPicPr>
          <p:nvPr/>
        </p:nvPicPr>
        <p:blipFill>
          <a:blip r:embed="rId2">
            <a:extLst>
              <a:ext uri="{28A0092B-C50C-407E-A947-70E740481C1C}">
                <a14:useLocalDpi xmlns:a14="http://schemas.microsoft.com/office/drawing/2010/main" val="0"/>
              </a:ext>
            </a:extLst>
          </a:blip>
          <a:srcRect l="1302" r="17944" b="4"/>
          <a:stretch>
            <a:fillRect/>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pic>
        <p:nvPicPr>
          <p:cNvPr id="3" name="Picture 2" descr="A concrete wall with a metal railing&#10;&#10;AI-generated content may be incorrect.">
            <a:extLst>
              <a:ext uri="{FF2B5EF4-FFF2-40B4-BE49-F238E27FC236}">
                <a16:creationId xmlns:a16="http://schemas.microsoft.com/office/drawing/2014/main" id="{962315AB-78D7-2BA6-BBC5-807F3B0B3121}"/>
              </a:ext>
            </a:extLst>
          </p:cNvPr>
          <p:cNvPicPr>
            <a:picLocks noChangeAspect="1"/>
          </p:cNvPicPr>
          <p:nvPr/>
        </p:nvPicPr>
        <p:blipFill>
          <a:blip r:embed="rId3">
            <a:extLst>
              <a:ext uri="{28A0092B-C50C-407E-A947-70E740481C1C}">
                <a14:useLocalDpi xmlns:a14="http://schemas.microsoft.com/office/drawing/2010/main" val="0"/>
              </a:ext>
            </a:extLst>
          </a:blip>
          <a:srcRect t="1907" b="36143"/>
          <a:stretch>
            <a:fillRect/>
          </a:stretch>
        </p:blipFill>
        <p:spPr>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8" name="Picture 7" descr="A person in orange safety gear standing next to a large green cylinder&#10;&#10;AI-generated content may be incorrect.">
            <a:extLst>
              <a:ext uri="{FF2B5EF4-FFF2-40B4-BE49-F238E27FC236}">
                <a16:creationId xmlns:a16="http://schemas.microsoft.com/office/drawing/2014/main" id="{990C3258-C49D-33DD-ACA8-7225EA2C7A8B}"/>
              </a:ext>
            </a:extLst>
          </p:cNvPr>
          <p:cNvPicPr>
            <a:picLocks noChangeAspect="1"/>
          </p:cNvPicPr>
          <p:nvPr/>
        </p:nvPicPr>
        <p:blipFill>
          <a:blip r:embed="rId4">
            <a:extLst>
              <a:ext uri="{28A0092B-C50C-407E-A947-70E740481C1C}">
                <a14:useLocalDpi xmlns:a14="http://schemas.microsoft.com/office/drawing/2010/main" val="0"/>
              </a:ext>
            </a:extLst>
          </a:blip>
          <a:srcRect t="41193" r="-1" b="22484"/>
          <a:stretch>
            <a:fillRect/>
          </a:stretch>
        </p:blipFill>
        <p:spPr>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p:spPr>
      </p:pic>
      <p:sp>
        <p:nvSpPr>
          <p:cNvPr id="5" name="Title 10">
            <a:extLst>
              <a:ext uri="{FF2B5EF4-FFF2-40B4-BE49-F238E27FC236}">
                <a16:creationId xmlns:a16="http://schemas.microsoft.com/office/drawing/2014/main" id="{9E35181F-31C9-760B-9BAC-4A0189180CBA}"/>
              </a:ext>
            </a:extLst>
          </p:cNvPr>
          <p:cNvSpPr>
            <a:spLocks noGrp="1"/>
          </p:cNvSpPr>
          <p:nvPr>
            <p:ph type="title"/>
          </p:nvPr>
        </p:nvSpPr>
        <p:spPr>
          <a:xfrm>
            <a:off x="448056" y="685800"/>
            <a:ext cx="4922338" cy="1325563"/>
          </a:xfrm>
        </p:spPr>
        <p:txBody>
          <a:bodyPr vert="horz" lIns="91440" tIns="45720" rIns="91440" bIns="45720" rtlCol="0" anchor="ctr">
            <a:normAutofit/>
          </a:bodyPr>
          <a:lstStyle/>
          <a:p>
            <a:r>
              <a:rPr lang="en-US" sz="3400" b="1" kern="1200">
                <a:solidFill>
                  <a:schemeClr val="tx1"/>
                </a:solidFill>
                <a:latin typeface="+mj-lt"/>
                <a:ea typeface="+mj-ea"/>
                <a:cs typeface="+mj-cs"/>
              </a:rPr>
              <a:t>Penstock and Pump Station</a:t>
            </a:r>
            <a:endParaRPr lang="en-US" sz="3400" kern="1200">
              <a:solidFill>
                <a:schemeClr val="tx1"/>
              </a:solidFill>
              <a:latin typeface="+mj-lt"/>
              <a:ea typeface="+mj-ea"/>
              <a:cs typeface="+mj-cs"/>
            </a:endParaRPr>
          </a:p>
        </p:txBody>
      </p:sp>
      <p:sp>
        <p:nvSpPr>
          <p:cNvPr id="4" name="TextBox 3">
            <a:extLst>
              <a:ext uri="{FF2B5EF4-FFF2-40B4-BE49-F238E27FC236}">
                <a16:creationId xmlns:a16="http://schemas.microsoft.com/office/drawing/2014/main" id="{AC9327B0-933F-EBBF-7EF1-8C7753CA2E53}"/>
              </a:ext>
            </a:extLst>
          </p:cNvPr>
          <p:cNvSpPr txBox="1"/>
          <p:nvPr/>
        </p:nvSpPr>
        <p:spPr>
          <a:xfrm>
            <a:off x="448056" y="2514600"/>
            <a:ext cx="4922338" cy="366674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br>
              <a:rPr lang="en-US" sz="2000"/>
            </a:br>
            <a:r>
              <a:rPr lang="en-US" sz="2000"/>
              <a:t>All major concrete works for the penstock and pump station are now complete. This forms the structural base for the pumping system and associated infrastructure, marking a significant step toward operational readiness.</a:t>
            </a:r>
          </a:p>
          <a:p>
            <a:pPr indent="-228600">
              <a:lnSpc>
                <a:spcPct val="90000"/>
              </a:lnSpc>
              <a:spcAft>
                <a:spcPts val="600"/>
              </a:spcAft>
              <a:buFont typeface="Arial" panose="020B0604020202020204" pitchFamily="34" charset="0"/>
              <a:buChar char="•"/>
            </a:pPr>
            <a:endParaRPr lang="en-US" sz="2000" b="1" i="0">
              <a:effectLst/>
            </a:endParaRPr>
          </a:p>
        </p:txBody>
      </p:sp>
      <p:pic>
        <p:nvPicPr>
          <p:cNvPr id="7" name="Picture 6" descr="Shape&#10;&#10;Description automatically generated">
            <a:extLst>
              <a:ext uri="{FF2B5EF4-FFF2-40B4-BE49-F238E27FC236}">
                <a16:creationId xmlns:a16="http://schemas.microsoft.com/office/drawing/2014/main" id="{10DB2450-2FCE-0B68-CA84-B45C755AC2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4374" y="340536"/>
            <a:ext cx="394699" cy="879394"/>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E57BE3D5-B11B-C81E-9879-2BDE6320DFC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640" y="6412318"/>
            <a:ext cx="1445342" cy="210292"/>
          </a:xfrm>
          <a:prstGeom prst="rect">
            <a:avLst/>
          </a:prstGeom>
        </p:spPr>
      </p:pic>
    </p:spTree>
    <p:extLst>
      <p:ext uri="{BB962C8B-B14F-4D97-AF65-F5344CB8AC3E}">
        <p14:creationId xmlns:p14="http://schemas.microsoft.com/office/powerpoint/2010/main" val="1171156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10">
            <a:extLst>
              <a:ext uri="{FF2B5EF4-FFF2-40B4-BE49-F238E27FC236}">
                <a16:creationId xmlns:a16="http://schemas.microsoft.com/office/drawing/2014/main" id="{9E35181F-31C9-760B-9BAC-4A0189180CBA}"/>
              </a:ext>
            </a:extLst>
          </p:cNvPr>
          <p:cNvSpPr>
            <a:spLocks noGrp="1"/>
          </p:cNvSpPr>
          <p:nvPr>
            <p:ph type="title"/>
          </p:nvPr>
        </p:nvSpPr>
        <p:spPr>
          <a:xfrm>
            <a:off x="411480" y="987552"/>
            <a:ext cx="4485861" cy="1088136"/>
          </a:xfrm>
        </p:spPr>
        <p:txBody>
          <a:bodyPr vert="horz" lIns="91440" tIns="45720" rIns="91440" bIns="45720" rtlCol="0" anchor="b">
            <a:normAutofit/>
          </a:bodyPr>
          <a:lstStyle/>
          <a:p>
            <a:r>
              <a:rPr lang="en-US" sz="3400" b="1"/>
              <a:t>Electrical Kiosk</a:t>
            </a:r>
            <a:endParaRPr lang="en-US" sz="3400"/>
          </a:p>
        </p:txBody>
      </p:sp>
      <p:sp>
        <p:nvSpPr>
          <p:cNvPr id="2" name="TextBox 1">
            <a:extLst>
              <a:ext uri="{FF2B5EF4-FFF2-40B4-BE49-F238E27FC236}">
                <a16:creationId xmlns:a16="http://schemas.microsoft.com/office/drawing/2014/main" id="{1139C1D8-0248-FA4C-E099-8927B6A6FF3E}"/>
              </a:ext>
            </a:extLst>
          </p:cNvPr>
          <p:cNvSpPr txBox="1"/>
          <p:nvPr/>
        </p:nvSpPr>
        <p:spPr>
          <a:xfrm>
            <a:off x="411479" y="2688336"/>
            <a:ext cx="4498848" cy="358444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br>
              <a:rPr lang="en-US"/>
            </a:br>
            <a:r>
              <a:rPr lang="en-US"/>
              <a:t>The new electrical kiosk has been installed and fully fitted out. It houses the control systems that will manage the pumps and site operations, ensuring efficient and reliable performance for the project.</a:t>
            </a:r>
          </a:p>
          <a:p>
            <a:pPr indent="-228600">
              <a:lnSpc>
                <a:spcPct val="90000"/>
              </a:lnSpc>
              <a:spcAft>
                <a:spcPts val="600"/>
              </a:spcAft>
              <a:buFont typeface="Arial" panose="020B0604020202020204" pitchFamily="34" charset="0"/>
              <a:buChar char="•"/>
            </a:pPr>
            <a:endParaRPr lang="en-US"/>
          </a:p>
        </p:txBody>
      </p:sp>
      <p:pic>
        <p:nvPicPr>
          <p:cNvPr id="4" name="Picture 3" descr="A green building with a door&#10;&#10;AI-generated content may be incorrect.">
            <a:extLst>
              <a:ext uri="{FF2B5EF4-FFF2-40B4-BE49-F238E27FC236}">
                <a16:creationId xmlns:a16="http://schemas.microsoft.com/office/drawing/2014/main" id="{C8AC2D3A-7CF2-5D4F-5C37-AF1E1A11BB7C}"/>
              </a:ext>
            </a:extLst>
          </p:cNvPr>
          <p:cNvPicPr>
            <a:picLocks noChangeAspect="1"/>
          </p:cNvPicPr>
          <p:nvPr/>
        </p:nvPicPr>
        <p:blipFill>
          <a:blip r:embed="rId2">
            <a:extLst>
              <a:ext uri="{28A0092B-C50C-407E-A947-70E740481C1C}">
                <a14:useLocalDpi xmlns:a14="http://schemas.microsoft.com/office/drawing/2010/main" val="0"/>
              </a:ext>
            </a:extLst>
          </a:blip>
          <a:srcRect l="9939" r="14778"/>
          <a:stretch>
            <a:fillRect/>
          </a:stretch>
        </p:blipFill>
        <p:spPr>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effectLst>
            <a:outerShdw blurRad="50800" dist="38100" dir="10800000" algn="r" rotWithShape="0">
              <a:schemeClr val="bg1">
                <a:lumMod val="85000"/>
                <a:alpha val="30000"/>
              </a:schemeClr>
            </a:outerShdw>
          </a:effectLst>
        </p:spPr>
      </p:pic>
      <p:pic>
        <p:nvPicPr>
          <p:cNvPr id="7" name="Picture 6" descr="Shape&#10;&#10;Description automatically generated">
            <a:extLst>
              <a:ext uri="{FF2B5EF4-FFF2-40B4-BE49-F238E27FC236}">
                <a16:creationId xmlns:a16="http://schemas.microsoft.com/office/drawing/2014/main" id="{10DB2450-2FCE-0B68-CA84-B45C755AC2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374" y="340536"/>
            <a:ext cx="394699" cy="879394"/>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E57BE3D5-B11B-C81E-9879-2BDE6320DF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640" y="6412318"/>
            <a:ext cx="1445342" cy="210292"/>
          </a:xfrm>
          <a:prstGeom prst="rect">
            <a:avLst/>
          </a:prstGeom>
        </p:spPr>
      </p:pic>
    </p:spTree>
    <p:extLst>
      <p:ext uri="{BB962C8B-B14F-4D97-AF65-F5344CB8AC3E}">
        <p14:creationId xmlns:p14="http://schemas.microsoft.com/office/powerpoint/2010/main" val="3470043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construction site with a pile of wood&#10;&#10;AI-generated content may be incorrect.">
            <a:extLst>
              <a:ext uri="{FF2B5EF4-FFF2-40B4-BE49-F238E27FC236}">
                <a16:creationId xmlns:a16="http://schemas.microsoft.com/office/drawing/2014/main" id="{B2FF4130-4EE9-99DD-4C98-1FDD41F607D6}"/>
              </a:ext>
            </a:extLst>
          </p:cNvPr>
          <p:cNvPicPr>
            <a:picLocks noChangeAspect="1"/>
          </p:cNvPicPr>
          <p:nvPr/>
        </p:nvPicPr>
        <p:blipFill>
          <a:blip r:embed="rId2">
            <a:extLst>
              <a:ext uri="{28A0092B-C50C-407E-A947-70E740481C1C}">
                <a14:useLocalDpi xmlns:a14="http://schemas.microsoft.com/office/drawing/2010/main" val="0"/>
              </a:ext>
            </a:extLst>
          </a:blip>
          <a:srcRect t="14636" r="-2" b="23977"/>
          <a:stretch>
            <a:fillRect/>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3" name="Picture 2" descr="A construction site with a crane&#10;&#10;AI-generated content may be incorrect.">
            <a:extLst>
              <a:ext uri="{FF2B5EF4-FFF2-40B4-BE49-F238E27FC236}">
                <a16:creationId xmlns:a16="http://schemas.microsoft.com/office/drawing/2014/main" id="{75FD5212-27E3-A0A7-FCF0-49851390FA34}"/>
              </a:ext>
            </a:extLst>
          </p:cNvPr>
          <p:cNvPicPr>
            <a:picLocks noChangeAspect="1"/>
          </p:cNvPicPr>
          <p:nvPr/>
        </p:nvPicPr>
        <p:blipFill>
          <a:blip r:embed="rId3">
            <a:extLst>
              <a:ext uri="{28A0092B-C50C-407E-A947-70E740481C1C}">
                <a14:useLocalDpi xmlns:a14="http://schemas.microsoft.com/office/drawing/2010/main" val="0"/>
              </a:ext>
            </a:extLst>
          </a:blip>
          <a:srcRect t="3774" r="-2" b="34839"/>
          <a:stretch>
            <a:fillRect/>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5" name="Title 10">
            <a:extLst>
              <a:ext uri="{FF2B5EF4-FFF2-40B4-BE49-F238E27FC236}">
                <a16:creationId xmlns:a16="http://schemas.microsoft.com/office/drawing/2014/main" id="{9E35181F-31C9-760B-9BAC-4A0189180CBA}"/>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3400" b="1" kern="1200">
                <a:solidFill>
                  <a:schemeClr val="tx1"/>
                </a:solidFill>
                <a:latin typeface="+mj-lt"/>
                <a:ea typeface="+mj-ea"/>
                <a:cs typeface="+mj-cs"/>
              </a:rPr>
              <a:t>Crane and Maintenance Area</a:t>
            </a:r>
            <a:endParaRPr lang="en-US" sz="3400" kern="1200">
              <a:solidFill>
                <a:schemeClr val="tx1"/>
              </a:solidFill>
              <a:latin typeface="+mj-lt"/>
              <a:ea typeface="+mj-ea"/>
              <a:cs typeface="+mj-cs"/>
            </a:endParaRPr>
          </a:p>
        </p:txBody>
      </p:sp>
      <p:sp>
        <p:nvSpPr>
          <p:cNvPr id="4" name="TextBox 3">
            <a:extLst>
              <a:ext uri="{FF2B5EF4-FFF2-40B4-BE49-F238E27FC236}">
                <a16:creationId xmlns:a16="http://schemas.microsoft.com/office/drawing/2014/main" id="{0D227039-5EDB-26C5-33CD-BC81F1159E87}"/>
              </a:ext>
            </a:extLst>
          </p:cNvPr>
          <p:cNvSpPr txBox="1"/>
          <p:nvPr/>
        </p:nvSpPr>
        <p:spPr>
          <a:xfrm>
            <a:off x="448056" y="2512611"/>
            <a:ext cx="4832803" cy="366435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br>
              <a:rPr lang="en-US" sz="2000"/>
            </a:br>
            <a:r>
              <a:rPr lang="en-US" sz="2000"/>
              <a:t>A dedicated crane and maintenance zone has been installed to enable safe lifting operations and provide easy access for future servicing of heavy equipment. This ensures long-term efficiency and safety for ongoing maintenance activities.</a:t>
            </a:r>
          </a:p>
        </p:txBody>
      </p:sp>
      <p:pic>
        <p:nvPicPr>
          <p:cNvPr id="7" name="Picture 6" descr="Shape&#10;&#10;Description automatically generated">
            <a:extLst>
              <a:ext uri="{FF2B5EF4-FFF2-40B4-BE49-F238E27FC236}">
                <a16:creationId xmlns:a16="http://schemas.microsoft.com/office/drawing/2014/main" id="{10DB2450-2FCE-0B68-CA84-B45C755AC2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374" y="340536"/>
            <a:ext cx="394699" cy="879394"/>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E57BE3D5-B11B-C81E-9879-2BDE6320DF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5640" y="6412318"/>
            <a:ext cx="1445342" cy="210292"/>
          </a:xfrm>
          <a:prstGeom prst="rect">
            <a:avLst/>
          </a:prstGeom>
        </p:spPr>
      </p:pic>
    </p:spTree>
    <p:extLst>
      <p:ext uri="{BB962C8B-B14F-4D97-AF65-F5344CB8AC3E}">
        <p14:creationId xmlns:p14="http://schemas.microsoft.com/office/powerpoint/2010/main" val="3930057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C835FD1-CF6B-22B2-ED39-B7D782211692}"/>
            </a:ext>
          </a:extLst>
        </p:cNvPr>
        <p:cNvGrpSpPr/>
        <p:nvPr/>
      </p:nvGrpSpPr>
      <p:grpSpPr>
        <a:xfrm>
          <a:off x="0" y="0"/>
          <a:ext cx="0" cy="0"/>
          <a:chOff x="0" y="0"/>
          <a:chExt cx="0" cy="0"/>
        </a:xfrm>
      </p:grpSpPr>
      <p:cxnSp>
        <p:nvCxnSpPr>
          <p:cNvPr id="150" name="Straight Connector 149">
            <a:extLst>
              <a:ext uri="{FF2B5EF4-FFF2-40B4-BE49-F238E27FC236}">
                <a16:creationId xmlns:a16="http://schemas.microsoft.com/office/drawing/2014/main" id="{22953FD7-F17A-4D8D-8237-93E8D56716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1" name="Rectangle 150">
            <a:extLst>
              <a:ext uri="{FF2B5EF4-FFF2-40B4-BE49-F238E27FC236}">
                <a16:creationId xmlns:a16="http://schemas.microsoft.com/office/drawing/2014/main" id="{F7422F06-6017-4361-8872-E0E2CEB20B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0">
            <a:extLst>
              <a:ext uri="{FF2B5EF4-FFF2-40B4-BE49-F238E27FC236}">
                <a16:creationId xmlns:a16="http://schemas.microsoft.com/office/drawing/2014/main" id="{9F20E683-492B-A640-F9E3-69017ED06E40}"/>
              </a:ext>
            </a:extLst>
          </p:cNvPr>
          <p:cNvSpPr>
            <a:spLocks noGrp="1"/>
          </p:cNvSpPr>
          <p:nvPr>
            <p:ph type="title"/>
          </p:nvPr>
        </p:nvSpPr>
        <p:spPr>
          <a:xfrm>
            <a:off x="643468" y="643467"/>
            <a:ext cx="3415612" cy="5571066"/>
          </a:xfrm>
        </p:spPr>
        <p:txBody>
          <a:bodyPr vert="horz" lIns="91440" tIns="45720" rIns="91440" bIns="45720" rtlCol="0" anchor="ctr">
            <a:normAutofit/>
          </a:bodyPr>
          <a:lstStyle/>
          <a:p>
            <a:r>
              <a:rPr lang="en-US" kern="1200" cap="all" spc="100" baseline="0">
                <a:solidFill>
                  <a:srgbClr val="FFFFFF"/>
                </a:solidFill>
                <a:latin typeface="+mj-lt"/>
                <a:ea typeface="+mj-ea"/>
                <a:cs typeface="+mj-cs"/>
              </a:rPr>
              <a:t>Whats Next</a:t>
            </a:r>
          </a:p>
        </p:txBody>
      </p:sp>
      <p:pic>
        <p:nvPicPr>
          <p:cNvPr id="7" name="Picture 6" descr="Shape&#10;&#10;Description automatically generated">
            <a:extLst>
              <a:ext uri="{FF2B5EF4-FFF2-40B4-BE49-F238E27FC236}">
                <a16:creationId xmlns:a16="http://schemas.microsoft.com/office/drawing/2014/main" id="{8DE89ECC-3BF6-8B85-4BD3-5F8A60765A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74" y="340536"/>
            <a:ext cx="394699" cy="879394"/>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662E58E5-E90F-EEE4-E76D-59E37EC8A7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640" y="6412318"/>
            <a:ext cx="1445342" cy="210292"/>
          </a:xfrm>
          <a:prstGeom prst="rect">
            <a:avLst/>
          </a:prstGeom>
        </p:spPr>
      </p:pic>
      <p:graphicFrame>
        <p:nvGraphicFramePr>
          <p:cNvPr id="119" name="TextBox 3">
            <a:extLst>
              <a:ext uri="{FF2B5EF4-FFF2-40B4-BE49-F238E27FC236}">
                <a16:creationId xmlns:a16="http://schemas.microsoft.com/office/drawing/2014/main" id="{33FDA555-A2C9-720A-9539-2C5534CBBD7E}"/>
              </a:ext>
            </a:extLst>
          </p:cNvPr>
          <p:cNvGraphicFramePr/>
          <p:nvPr>
            <p:extLst>
              <p:ext uri="{D42A27DB-BD31-4B8C-83A1-F6EECF244321}">
                <p14:modId xmlns:p14="http://schemas.microsoft.com/office/powerpoint/2010/main" val="3767173632"/>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24752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0A4BE2D-16EA-C001-8168-22B310A96E39}"/>
            </a:ext>
          </a:extLst>
        </p:cNvPr>
        <p:cNvGrpSpPr/>
        <p:nvPr/>
      </p:nvGrpSpPr>
      <p:grpSpPr>
        <a:xfrm>
          <a:off x="0" y="0"/>
          <a:ext cx="0" cy="0"/>
          <a:chOff x="0" y="0"/>
          <a:chExt cx="0" cy="0"/>
        </a:xfrm>
      </p:grpSpPr>
      <p:sp>
        <p:nvSpPr>
          <p:cNvPr id="5" name="Title 10">
            <a:extLst>
              <a:ext uri="{FF2B5EF4-FFF2-40B4-BE49-F238E27FC236}">
                <a16:creationId xmlns:a16="http://schemas.microsoft.com/office/drawing/2014/main" id="{9D672F8F-3292-FCFF-020F-17DB19520AE7}"/>
              </a:ext>
            </a:extLst>
          </p:cNvPr>
          <p:cNvSpPr>
            <a:spLocks noGrp="1"/>
          </p:cNvSpPr>
          <p:nvPr>
            <p:ph type="title"/>
          </p:nvPr>
        </p:nvSpPr>
        <p:spPr>
          <a:xfrm>
            <a:off x="612648" y="1078992"/>
            <a:ext cx="6272784" cy="1536192"/>
          </a:xfrm>
        </p:spPr>
        <p:txBody>
          <a:bodyPr vert="horz" lIns="91440" tIns="45720" rIns="91440" bIns="45720" rtlCol="0" anchor="b">
            <a:normAutofit/>
          </a:bodyPr>
          <a:lstStyle/>
          <a:p>
            <a:r>
              <a:rPr lang="en-US" sz="5200" dirty="0"/>
              <a:t> </a:t>
            </a:r>
            <a:br>
              <a:rPr lang="en-US" sz="5200" b="1" dirty="0"/>
            </a:br>
            <a:endParaRPr lang="en-US" sz="5200" dirty="0"/>
          </a:p>
        </p:txBody>
      </p:sp>
      <p:pic>
        <p:nvPicPr>
          <p:cNvPr id="7" name="Picture 6" descr="Shape&#10;&#10;Description automatically generated">
            <a:extLst>
              <a:ext uri="{FF2B5EF4-FFF2-40B4-BE49-F238E27FC236}">
                <a16:creationId xmlns:a16="http://schemas.microsoft.com/office/drawing/2014/main" id="{FD9C9095-51D5-8BB9-AEBF-49EDAFBCD7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74" y="340536"/>
            <a:ext cx="394699" cy="879394"/>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03FC1862-1B07-2A1A-7EDE-C8FDB24798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640" y="6412318"/>
            <a:ext cx="1445342" cy="210292"/>
          </a:xfrm>
          <a:prstGeom prst="rect">
            <a:avLst/>
          </a:prstGeom>
        </p:spPr>
      </p:pic>
      <p:sp>
        <p:nvSpPr>
          <p:cNvPr id="2" name="Title 10">
            <a:extLst>
              <a:ext uri="{FF2B5EF4-FFF2-40B4-BE49-F238E27FC236}">
                <a16:creationId xmlns:a16="http://schemas.microsoft.com/office/drawing/2014/main" id="{BD336564-C7A7-BED8-30EF-67EBFB9B8B88}"/>
              </a:ext>
            </a:extLst>
          </p:cNvPr>
          <p:cNvSpPr txBox="1">
            <a:spLocks/>
          </p:cNvSpPr>
          <p:nvPr/>
        </p:nvSpPr>
        <p:spPr>
          <a:xfrm>
            <a:off x="3192160" y="867183"/>
            <a:ext cx="4929943" cy="1536192"/>
          </a:xfrm>
          <a:prstGeom prst="rect">
            <a:avLst/>
          </a:prstGeom>
        </p:spPr>
        <p:txBody>
          <a:bodyPr vert="horz" lIns="91440" tIns="45720" rIns="91440" bIns="45720" rtlCol="0" anchor="b">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5200" dirty="0"/>
              <a:t> </a:t>
            </a:r>
            <a:br>
              <a:rPr lang="en-US" sz="5200" b="1" dirty="0"/>
            </a:br>
            <a:r>
              <a:rPr lang="en-GB" sz="5400" b="1" dirty="0">
                <a:latin typeface="Segoe UI" panose="020B0502040204020203" pitchFamily="34" charset="0"/>
              </a:rPr>
              <a:t>Christmas Working Arrangements</a:t>
            </a:r>
            <a:br>
              <a:rPr lang="en-GB" sz="5400" b="1" dirty="0">
                <a:latin typeface="Segoe UI" panose="020B0502040204020203" pitchFamily="34" charset="0"/>
              </a:rPr>
            </a:br>
            <a:endParaRPr lang="en-US" sz="5200" dirty="0"/>
          </a:p>
        </p:txBody>
      </p:sp>
      <p:graphicFrame>
        <p:nvGraphicFramePr>
          <p:cNvPr id="92" name="TextBox 3">
            <a:extLst>
              <a:ext uri="{FF2B5EF4-FFF2-40B4-BE49-F238E27FC236}">
                <a16:creationId xmlns:a16="http://schemas.microsoft.com/office/drawing/2014/main" id="{E7FD396B-432C-9B46-4CDB-FA7F94041700}"/>
              </a:ext>
            </a:extLst>
          </p:cNvPr>
          <p:cNvGraphicFramePr/>
          <p:nvPr>
            <p:extLst>
              <p:ext uri="{D42A27DB-BD31-4B8C-83A1-F6EECF244321}">
                <p14:modId xmlns:p14="http://schemas.microsoft.com/office/powerpoint/2010/main" val="174439196"/>
              </p:ext>
            </p:extLst>
          </p:nvPr>
        </p:nvGraphicFramePr>
        <p:xfrm>
          <a:off x="454374" y="2403375"/>
          <a:ext cx="8069140" cy="36702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5">
            <a:extLst>
              <a:ext uri="{FF2B5EF4-FFF2-40B4-BE49-F238E27FC236}">
                <a16:creationId xmlns:a16="http://schemas.microsoft.com/office/drawing/2014/main" id="{C4612DFE-D0E3-DD07-A374-F902C50FB154}"/>
              </a:ext>
            </a:extLst>
          </p:cNvPr>
          <p:cNvPicPr>
            <a:picLocks noChangeAspect="1"/>
          </p:cNvPicPr>
          <p:nvPr/>
        </p:nvPicPr>
        <p:blipFill>
          <a:blip r:embed="rId9"/>
          <a:stretch>
            <a:fillRect/>
          </a:stretch>
        </p:blipFill>
        <p:spPr>
          <a:xfrm>
            <a:off x="8724219" y="429704"/>
            <a:ext cx="3267075" cy="2524125"/>
          </a:xfrm>
          <a:prstGeom prst="rect">
            <a:avLst/>
          </a:prstGeom>
        </p:spPr>
      </p:pic>
      <p:pic>
        <p:nvPicPr>
          <p:cNvPr id="10258" name="Picture 18" descr="Clipart: Christmas Presents, Ribbons">
            <a:extLst>
              <a:ext uri="{FF2B5EF4-FFF2-40B4-BE49-F238E27FC236}">
                <a16:creationId xmlns:a16="http://schemas.microsoft.com/office/drawing/2014/main" id="{5EEC0B0D-01B6-3FC6-3981-CB6951F1A2B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5640" y="23539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8" descr="Clipart: Christmas Presents, Ribbons">
            <a:extLst>
              <a:ext uri="{FF2B5EF4-FFF2-40B4-BE49-F238E27FC236}">
                <a16:creationId xmlns:a16="http://schemas.microsoft.com/office/drawing/2014/main" id="{9BCC305D-6917-1D68-2F12-28E447E404C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54273" y="393054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752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a:extLst>
            <a:ext uri="{FF2B5EF4-FFF2-40B4-BE49-F238E27FC236}">
              <a16:creationId xmlns:a16="http://schemas.microsoft.com/office/drawing/2014/main" id="{24F9F3D5-F248-ABA9-6BF9-9746193EE5EF}"/>
            </a:ext>
          </a:extLst>
        </p:cNvPr>
        <p:cNvGrpSpPr/>
        <p:nvPr/>
      </p:nvGrpSpPr>
      <p:grpSpPr>
        <a:xfrm>
          <a:off x="0" y="0"/>
          <a:ext cx="0" cy="0"/>
          <a:chOff x="0" y="0"/>
          <a:chExt cx="0" cy="0"/>
        </a:xfrm>
      </p:grpSpPr>
      <p:pic>
        <p:nvPicPr>
          <p:cNvPr id="3" name="Picture 2" descr="A person climbing a pole">
            <a:extLst>
              <a:ext uri="{FF2B5EF4-FFF2-40B4-BE49-F238E27FC236}">
                <a16:creationId xmlns:a16="http://schemas.microsoft.com/office/drawing/2014/main" id="{11ECF5E3-1062-61A0-831A-20EA847618D4}"/>
              </a:ext>
            </a:extLst>
          </p:cNvPr>
          <p:cNvPicPr>
            <a:picLocks noChangeAspect="1"/>
          </p:cNvPicPr>
          <p:nvPr/>
        </p:nvPicPr>
        <p:blipFill>
          <a:blip r:embed="rId3">
            <a:extLst>
              <a:ext uri="{28A0092B-C50C-407E-A947-70E740481C1C}">
                <a14:useLocalDpi xmlns:a14="http://schemas.microsoft.com/office/drawing/2010/main" val="0"/>
              </a:ext>
            </a:extLst>
          </a:blip>
          <a:srcRect t="23974" r="-3" b="-3"/>
          <a:stretch>
            <a:fillRect/>
          </a:stretch>
        </p:blipFill>
        <p:spPr>
          <a:xfrm>
            <a:off x="1" y="1"/>
            <a:ext cx="2970465" cy="3383279"/>
          </a:xfrm>
          <a:prstGeom prst="rect">
            <a:avLst/>
          </a:prstGeom>
        </p:spPr>
      </p:pic>
      <p:pic>
        <p:nvPicPr>
          <p:cNvPr id="17" name="Picture 16" descr="A person in orange safety gear using a level&#10;&#10;AI-generated content may be incorrect.">
            <a:extLst>
              <a:ext uri="{FF2B5EF4-FFF2-40B4-BE49-F238E27FC236}">
                <a16:creationId xmlns:a16="http://schemas.microsoft.com/office/drawing/2014/main" id="{59D20888-66D8-6F41-CFA6-78D6B26BB760}"/>
              </a:ext>
            </a:extLst>
          </p:cNvPr>
          <p:cNvPicPr>
            <a:picLocks noChangeAspect="1"/>
          </p:cNvPicPr>
          <p:nvPr/>
        </p:nvPicPr>
        <p:blipFill>
          <a:blip r:embed="rId4">
            <a:extLst>
              <a:ext uri="{28A0092B-C50C-407E-A947-70E740481C1C}">
                <a14:useLocalDpi xmlns:a14="http://schemas.microsoft.com/office/drawing/2010/main" val="0"/>
              </a:ext>
            </a:extLst>
          </a:blip>
          <a:srcRect t="3578" r="5" b="11003"/>
          <a:stretch>
            <a:fillRect/>
          </a:stretch>
        </p:blipFill>
        <p:spPr>
          <a:xfrm>
            <a:off x="3072956" y="10"/>
            <a:ext cx="2970465" cy="3383268"/>
          </a:xfrm>
          <a:prstGeom prst="rect">
            <a:avLst/>
          </a:prstGeom>
        </p:spPr>
      </p:pic>
      <p:pic>
        <p:nvPicPr>
          <p:cNvPr id="14" name="Picture 13" descr="A group of people around a table with boxes">
            <a:extLst>
              <a:ext uri="{FF2B5EF4-FFF2-40B4-BE49-F238E27FC236}">
                <a16:creationId xmlns:a16="http://schemas.microsoft.com/office/drawing/2014/main" id="{0C3775DC-5914-5419-586A-2C3E38BE7D39}"/>
              </a:ext>
            </a:extLst>
          </p:cNvPr>
          <p:cNvPicPr>
            <a:picLocks noChangeAspect="1"/>
          </p:cNvPicPr>
          <p:nvPr/>
        </p:nvPicPr>
        <p:blipFill>
          <a:blip r:embed="rId5">
            <a:extLst>
              <a:ext uri="{28A0092B-C50C-407E-A947-70E740481C1C}">
                <a14:useLocalDpi xmlns:a14="http://schemas.microsoft.com/office/drawing/2010/main" val="0"/>
              </a:ext>
            </a:extLst>
          </a:blip>
          <a:srcRect l="11915" r="18252" b="-2"/>
          <a:stretch>
            <a:fillRect/>
          </a:stretch>
        </p:blipFill>
        <p:spPr>
          <a:xfrm>
            <a:off x="6145909" y="10"/>
            <a:ext cx="2971800" cy="3383268"/>
          </a:xfrm>
          <a:prstGeom prst="rect">
            <a:avLst/>
          </a:prstGeom>
        </p:spPr>
      </p:pic>
      <p:pic>
        <p:nvPicPr>
          <p:cNvPr id="8" name="Picture 7" descr="A group of people standing in a line&#10;&#10;AI-generated content may be incorrect.">
            <a:extLst>
              <a:ext uri="{FF2B5EF4-FFF2-40B4-BE49-F238E27FC236}">
                <a16:creationId xmlns:a16="http://schemas.microsoft.com/office/drawing/2014/main" id="{A205107A-74DC-DBD0-ACF3-1A04AFF1FA1F}"/>
              </a:ext>
            </a:extLst>
          </p:cNvPr>
          <p:cNvPicPr>
            <a:picLocks noChangeAspect="1"/>
          </p:cNvPicPr>
          <p:nvPr/>
        </p:nvPicPr>
        <p:blipFill>
          <a:blip r:embed="rId6">
            <a:extLst>
              <a:ext uri="{28A0092B-C50C-407E-A947-70E740481C1C}">
                <a14:useLocalDpi xmlns:a14="http://schemas.microsoft.com/office/drawing/2010/main" val="0"/>
              </a:ext>
            </a:extLst>
          </a:blip>
          <a:srcRect l="28706" r="28693" b="3"/>
          <a:stretch>
            <a:fillRect/>
          </a:stretch>
        </p:blipFill>
        <p:spPr>
          <a:xfrm>
            <a:off x="9220200" y="10"/>
            <a:ext cx="2971800" cy="3383268"/>
          </a:xfrm>
          <a:prstGeom prst="rect">
            <a:avLst/>
          </a:prstGeom>
        </p:spPr>
      </p:pic>
      <p:pic>
        <p:nvPicPr>
          <p:cNvPr id="4" name="Picture 3" descr="A group of women holding a banner">
            <a:extLst>
              <a:ext uri="{FF2B5EF4-FFF2-40B4-BE49-F238E27FC236}">
                <a16:creationId xmlns:a16="http://schemas.microsoft.com/office/drawing/2014/main" id="{C92FE3CE-0D6C-13E7-560E-C62C486D065F}"/>
              </a:ext>
            </a:extLst>
          </p:cNvPr>
          <p:cNvPicPr>
            <a:picLocks noChangeAspect="1"/>
          </p:cNvPicPr>
          <p:nvPr/>
        </p:nvPicPr>
        <p:blipFill>
          <a:blip r:embed="rId7">
            <a:extLst>
              <a:ext uri="{28A0092B-C50C-407E-A947-70E740481C1C}">
                <a14:useLocalDpi xmlns:a14="http://schemas.microsoft.com/office/drawing/2010/main" val="0"/>
              </a:ext>
            </a:extLst>
          </a:blip>
          <a:srcRect l="10469" r="23685" b="4"/>
          <a:stretch>
            <a:fillRect/>
          </a:stretch>
        </p:blipFill>
        <p:spPr>
          <a:xfrm>
            <a:off x="-1017" y="3474720"/>
            <a:ext cx="2970465" cy="3383280"/>
          </a:xfrm>
          <a:prstGeom prst="rect">
            <a:avLst/>
          </a:prstGeom>
        </p:spPr>
      </p:pic>
      <p:sp>
        <p:nvSpPr>
          <p:cNvPr id="7" name="TextBox 6">
            <a:extLst>
              <a:ext uri="{FF2B5EF4-FFF2-40B4-BE49-F238E27FC236}">
                <a16:creationId xmlns:a16="http://schemas.microsoft.com/office/drawing/2014/main" id="{3EF77A79-FD5A-CFFF-E900-9186CD0FD1EF}"/>
              </a:ext>
            </a:extLst>
          </p:cNvPr>
          <p:cNvSpPr txBox="1"/>
          <p:nvPr/>
        </p:nvSpPr>
        <p:spPr>
          <a:xfrm>
            <a:off x="6491653" y="3799272"/>
            <a:ext cx="5193748" cy="63712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500" b="1" kern="1200" dirty="0">
                <a:solidFill>
                  <a:srgbClr val="FFFFFF"/>
                </a:solidFill>
                <a:latin typeface="+mj-lt"/>
                <a:ea typeface="+mj-ea"/>
                <a:cs typeface="+mj-cs"/>
              </a:rPr>
              <a:t>Thank You for your continued support</a:t>
            </a:r>
            <a:endParaRPr lang="en-US" sz="2500" kern="1200" dirty="0">
              <a:solidFill>
                <a:srgbClr val="FFFFFF"/>
              </a:solidFill>
              <a:latin typeface="+mj-lt"/>
              <a:ea typeface="+mj-ea"/>
              <a:cs typeface="+mj-cs"/>
            </a:endParaRPr>
          </a:p>
        </p:txBody>
      </p:sp>
      <p:pic>
        <p:nvPicPr>
          <p:cNvPr id="13" name="Picture 12" descr="Two women standing next to a table with toys">
            <a:extLst>
              <a:ext uri="{FF2B5EF4-FFF2-40B4-BE49-F238E27FC236}">
                <a16:creationId xmlns:a16="http://schemas.microsoft.com/office/drawing/2014/main" id="{CDC2B8AC-2CC8-E043-97DB-502C6615E317}"/>
              </a:ext>
            </a:extLst>
          </p:cNvPr>
          <p:cNvPicPr>
            <a:picLocks noChangeAspect="1"/>
          </p:cNvPicPr>
          <p:nvPr/>
        </p:nvPicPr>
        <p:blipFill>
          <a:blip r:embed="rId8">
            <a:extLst>
              <a:ext uri="{28A0092B-C50C-407E-A947-70E740481C1C}">
                <a14:useLocalDpi xmlns:a14="http://schemas.microsoft.com/office/drawing/2010/main" val="0"/>
              </a:ext>
            </a:extLst>
          </a:blip>
          <a:srcRect t="11730" r="-2" b="-2"/>
          <a:stretch>
            <a:fillRect/>
          </a:stretch>
        </p:blipFill>
        <p:spPr>
          <a:xfrm>
            <a:off x="3059902" y="3474719"/>
            <a:ext cx="2970466" cy="3383280"/>
          </a:xfrm>
          <a:prstGeom prst="rect">
            <a:avLst/>
          </a:prstGeom>
        </p:spPr>
      </p:pic>
      <p:sp>
        <p:nvSpPr>
          <p:cNvPr id="6" name="TextBox 5">
            <a:extLst>
              <a:ext uri="{FF2B5EF4-FFF2-40B4-BE49-F238E27FC236}">
                <a16:creationId xmlns:a16="http://schemas.microsoft.com/office/drawing/2014/main" id="{0CA5D60C-D863-46B6-B34F-6E5BD866627E}"/>
              </a:ext>
            </a:extLst>
          </p:cNvPr>
          <p:cNvSpPr txBox="1"/>
          <p:nvPr/>
        </p:nvSpPr>
        <p:spPr>
          <a:xfrm>
            <a:off x="6479648" y="4510585"/>
            <a:ext cx="5366610" cy="1758732"/>
          </a:xfrm>
          <a:prstGeom prst="rect">
            <a:avLst/>
          </a:prstGeom>
        </p:spPr>
        <p:txBody>
          <a:bodyPr vert="horz" lIns="91440" tIns="45720" rIns="91440" bIns="45720" rtlCol="0">
            <a:normAutofit fontScale="92500"/>
          </a:bodyPr>
          <a:lstStyle/>
          <a:p>
            <a:pPr>
              <a:lnSpc>
                <a:spcPct val="90000"/>
              </a:lnSpc>
              <a:spcAft>
                <a:spcPts val="600"/>
              </a:spcAft>
            </a:pPr>
            <a:r>
              <a:rPr lang="en-US" sz="1400" b="1" dirty="0">
                <a:solidFill>
                  <a:srgbClr val="FFFFFF"/>
                </a:solidFill>
              </a:rPr>
              <a:t>Not only have you been patient with us during our works, but locals have helped make a difference by supporting our Christmas Toy Drive. Together, we’re spreading festive cheer and giving back to the local community!  </a:t>
            </a:r>
          </a:p>
          <a:p>
            <a:pPr fontAlgn="t">
              <a:lnSpc>
                <a:spcPct val="90000"/>
              </a:lnSpc>
            </a:pPr>
            <a:r>
              <a:rPr lang="en-US" sz="1400" b="1" dirty="0">
                <a:solidFill>
                  <a:srgbClr val="FFFFFF"/>
                </a:solidFill>
              </a:rPr>
              <a:t>Here are a few snapshots of what we’ve been up to—from engaging local kids on work experience to community initiatives and much more.  Taking down the tree in the church yard, supporting local children on site for work experience,  sponsoring Roselands FC, and the Stocks Green Pre School, and numerous trips to support the local food bank – to </a:t>
            </a:r>
            <a:r>
              <a:rPr lang="en-US" sz="1400" b="1">
                <a:solidFill>
                  <a:srgbClr val="FFFFFF"/>
                </a:solidFill>
              </a:rPr>
              <a:t>name but a few ! </a:t>
            </a:r>
            <a:endParaRPr lang="en-US" sz="1400" b="1" dirty="0">
              <a:solidFill>
                <a:srgbClr val="FFFFFF"/>
              </a:solidFill>
            </a:endParaRPr>
          </a:p>
          <a:p>
            <a:pPr>
              <a:lnSpc>
                <a:spcPct val="90000"/>
              </a:lnSpc>
              <a:spcAft>
                <a:spcPts val="600"/>
              </a:spcAft>
            </a:pPr>
            <a:endParaRPr lang="en-US" sz="1400" dirty="0">
              <a:solidFill>
                <a:srgbClr val="FFFFFF"/>
              </a:solidFill>
            </a:endParaRPr>
          </a:p>
        </p:txBody>
      </p:sp>
    </p:spTree>
    <p:extLst>
      <p:ext uri="{BB962C8B-B14F-4D97-AF65-F5344CB8AC3E}">
        <p14:creationId xmlns:p14="http://schemas.microsoft.com/office/powerpoint/2010/main" val="3361051156"/>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1c042f7-a97a-4fae-affb-68a29584ef82">
      <Terms xmlns="http://schemas.microsoft.com/office/infopath/2007/PartnerControls"/>
    </lcf76f155ced4ddcb4097134ff3c332f>
    <Deliverable xmlns="e1c042f7-a97a-4fae-affb-68a29584ef82">true</Deliverable>
    <FastdraftLink xmlns="e1c042f7-a97a-4fae-affb-68a29584ef82">
      <Url xsi:nil="true"/>
      <Description xsi:nil="true"/>
    </FastdraftLink>
    <Acceptance xmlns="e1c042f7-a97a-4fae-affb-68a29584ef82" xsi:nil="true"/>
    <ArchiverLinkFileType xmlns="e1c042f7-a97a-4fae-affb-68a29584ef82" xsi:nil="true"/>
    <Accepted xmlns="e1c042f7-a97a-4fae-affb-68a29584ef82">false</Accepted>
    <TaxCatchAll xmlns="d986ab48-b5e8-4152-b6ba-2d93b0122bc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2C67F561218754C8C7AFD2BAD8B617E" ma:contentTypeVersion="23" ma:contentTypeDescription="Create a new document." ma:contentTypeScope="" ma:versionID="ce935f261805d6a9bb5e75ca37c7b601">
  <xsd:schema xmlns:xsd="http://www.w3.org/2001/XMLSchema" xmlns:xs="http://www.w3.org/2001/XMLSchema" xmlns:p="http://schemas.microsoft.com/office/2006/metadata/properties" xmlns:ns2="e1c042f7-a97a-4fae-affb-68a29584ef82" xmlns:ns3="d986ab48-b5e8-4152-b6ba-2d93b0122bc6" targetNamespace="http://schemas.microsoft.com/office/2006/metadata/properties" ma:root="true" ma:fieldsID="5fb8654bec8477ad9e8051b5b26e0209" ns2:_="" ns3:_="">
    <xsd:import namespace="e1c042f7-a97a-4fae-affb-68a29584ef82"/>
    <xsd:import namespace="d986ab48-b5e8-4152-b6ba-2d93b0122bc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Accepted"/>
                <xsd:element ref="ns2:FastdraftLink" minOccurs="0"/>
                <xsd:element ref="ns2:Acceptance"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Deliverable"/>
                <xsd:element ref="ns2:MediaServiceDateTaken" minOccurs="0"/>
                <xsd:element ref="ns2:MediaLengthInSeconds" minOccurs="0"/>
                <xsd:element ref="ns2:MediaServiceOCR" minOccurs="0"/>
                <xsd:element ref="ns2:MediaServiceObjectDetectorVersions" minOccurs="0"/>
                <xsd:element ref="ns2:MediaServiceLocation" minOccurs="0"/>
                <xsd:element ref="ns2:MediaServiceSearchProperties" minOccurs="0"/>
                <xsd:element ref="ns2:MediaServiceBillingMetadata" minOccurs="0"/>
                <xsd:element ref="ns2:ArchiverLinkFile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c042f7-a97a-4fae-affb-68a29584ef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Accepted" ma:index="12" ma:displayName="Accepted" ma:default="0" ma:description="CE accepted by client" ma:format="Dropdown" ma:internalName="Accepted">
      <xsd:simpleType>
        <xsd:restriction base="dms:Boolean"/>
      </xsd:simpleType>
    </xsd:element>
    <xsd:element name="FastdraftLink" ma:index="13" nillable="true" ma:displayName="Fastdraft Link" ma:format="Hyperlink" ma:internalName="FastdraftLink">
      <xsd:complexType>
        <xsd:complexContent>
          <xsd:extension base="dms:URL">
            <xsd:sequence>
              <xsd:element name="Url" type="dms:ValidUrl" minOccurs="0" nillable="true"/>
              <xsd:element name="Description" type="xsd:string" nillable="true"/>
            </xsd:sequence>
          </xsd:extension>
        </xsd:complexContent>
      </xsd:complexType>
    </xsd:element>
    <xsd:element name="Acceptance" ma:index="14" nillable="true" ma:displayName="Acceptance" ma:description="Accepted by client" ma:format="Dropdown" ma:internalName="Acceptance">
      <xsd:simpleType>
        <xsd:restriction base="dms:Choice">
          <xsd:enumeration value="Accepted"/>
          <xsd:enumeration value="PMA"/>
          <xsd:enumeration value="Rejected"/>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bf921aa-2ee8-470b-a424-6a3ce04c0e1b"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Deliverable" ma:index="22" ma:displayName="Deliverable" ma:default="1" ma:description="Item is a deliverable as per MIDP " ma:format="Dropdown" ma:internalName="Deliverable">
      <xsd:simpleType>
        <xsd:restriction base="dms:Boolean"/>
      </xsd:simpleType>
    </xsd:element>
    <xsd:element name="MediaServiceDateTaken" ma:index="23" nillable="true" ma:displayName="MediaServiceDateTaken" ma:hidden="true" ma:indexed="true" ma:internalName="MediaServiceDateTaken"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OCR" ma:index="25" nillable="true" ma:displayName="Extracted Text" ma:internalName="MediaServiceOCR" ma:readOnly="true">
      <xsd:simpleType>
        <xsd:restriction base="dms:Note">
          <xsd:maxLength value="255"/>
        </xsd:restriction>
      </xsd:simple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Location" ma:index="27" nillable="true" ma:displayName="Location" ma:indexed="true" ma:internalName="MediaServiceLocation"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element name="ArchiverLinkFileType" ma:index="30" nillable="true" ma:displayName="ArchiverLinkFileType" ma:hidden="true" ma:internalName="ArchiverLinkFileTyp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86ab48-b5e8-4152-b6ba-2d93b0122bc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ad802f57-49fd-46e2-aa8a-d28a61c7d9c0}" ma:internalName="TaxCatchAll" ma:showField="CatchAllData" ma:web="d986ab48-b5e8-4152-b6ba-2d93b0122bc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1CFEDE6-65BC-4EB0-85E7-5CC64BF65E17}">
  <ds:schemaRefs>
    <ds:schemaRef ds:uri="http://purl.org/dc/terms/"/>
    <ds:schemaRef ds:uri="http://schemas.openxmlformats.org/package/2006/metadata/core-properties"/>
    <ds:schemaRef ds:uri="http://purl.org/dc/dcmitype/"/>
    <ds:schemaRef ds:uri="http://schemas.microsoft.com/office/2006/documentManagement/types"/>
    <ds:schemaRef ds:uri="http://www.w3.org/XML/1998/namespace"/>
    <ds:schemaRef ds:uri="http://schemas.microsoft.com/office/2006/metadata/properties"/>
    <ds:schemaRef ds:uri="http://schemas.microsoft.com/office/infopath/2007/PartnerControls"/>
    <ds:schemaRef ds:uri="d986ab48-b5e8-4152-b6ba-2d93b0122bc6"/>
    <ds:schemaRef ds:uri="e1c042f7-a97a-4fae-affb-68a29584ef82"/>
    <ds:schemaRef ds:uri="http://purl.org/dc/elements/1.1/"/>
  </ds:schemaRefs>
</ds:datastoreItem>
</file>

<file path=customXml/itemProps2.xml><?xml version="1.0" encoding="utf-8"?>
<ds:datastoreItem xmlns:ds="http://schemas.openxmlformats.org/officeDocument/2006/customXml" ds:itemID="{55D3A321-898B-41FA-B9F9-DB42D840BC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c042f7-a97a-4fae-affb-68a29584ef82"/>
    <ds:schemaRef ds:uri="d986ab48-b5e8-4152-b6ba-2d93b0122b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7DF507-4D2B-4501-83AA-B3099284FEF7}">
  <ds:schemaRefs>
    <ds:schemaRef ds:uri="http://schemas.microsoft.com/sharepoint/v3/contenttype/forms"/>
  </ds:schemaRefs>
</ds:datastoreItem>
</file>

<file path=docMetadata/LabelInfo.xml><?xml version="1.0" encoding="utf-8"?>
<clbl:labelList xmlns:clbl="http://schemas.microsoft.com/office/2020/mipLabelMetadata">
  <clbl:label id="{0720b654-46e8-493b-b896-5b262c6e80a9}" enabled="1" method="Standard" siteId="{1a78afba-845d-4c1e-abfc-00cec02165df}" removed="0"/>
</clbl:labelList>
</file>

<file path=docProps/app.xml><?xml version="1.0" encoding="utf-8"?>
<Properties xmlns="http://schemas.openxmlformats.org/officeDocument/2006/extended-properties" xmlns:vt="http://schemas.openxmlformats.org/officeDocument/2006/docPropsVTypes">
  <Template>Integral</Template>
  <TotalTime>0</TotalTime>
  <Words>453</Words>
  <Application>Microsoft Office PowerPoint</Application>
  <PresentationFormat>Widescreen</PresentationFormat>
  <Paragraphs>38</Paragraphs>
  <Slides>9</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Aptos</vt:lpstr>
      <vt:lpstr>Arial</vt:lpstr>
      <vt:lpstr>BalanceBold-Roman</vt:lpstr>
      <vt:lpstr>Neue Haas Grotesk Text Pro</vt:lpstr>
      <vt:lpstr>Segoe UI</vt:lpstr>
      <vt:lpstr>Tw Cen MT</vt:lpstr>
      <vt:lpstr>Tw Cen MT Condensed</vt:lpstr>
      <vt:lpstr>Wingdings 3</vt:lpstr>
      <vt:lpstr>Integral</vt:lpstr>
      <vt:lpstr>    </vt:lpstr>
      <vt:lpstr>Project Overview</vt:lpstr>
      <vt:lpstr>Quarterly Progress</vt:lpstr>
      <vt:lpstr>Penstock and Pump Station</vt:lpstr>
      <vt:lpstr>Electrical Kiosk</vt:lpstr>
      <vt:lpstr>Crane and Maintenance Area</vt:lpstr>
      <vt:lpstr>Whats Next</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Elizabeth Faulkner</dc:creator>
  <cp:lastModifiedBy>Hildenborough Clerk</cp:lastModifiedBy>
  <cp:revision>9</cp:revision>
  <dcterms:created xsi:type="dcterms:W3CDTF">2025-11-27T12:35:21Z</dcterms:created>
  <dcterms:modified xsi:type="dcterms:W3CDTF">2025-12-12T12:51:42Z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0x01010032C67F561218754C8C7AFD2BAD8B617E</vt:lpwstr>
  </property>
  <property fmtid="{D5CDD505-2E9C-101B-9397-08002B2CF9AE}" pid="3" name="MediaServiceImageTags">
    <vt:lpwstr/>
  </property>
</Properties>
</file>